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18"/>
  </p:notesMasterIdLst>
  <p:handoutMasterIdLst>
    <p:handoutMasterId r:id="rId19"/>
  </p:handoutMasterIdLst>
  <p:sldIdLst>
    <p:sldId id="331" r:id="rId8"/>
    <p:sldId id="370" r:id="rId9"/>
    <p:sldId id="353" r:id="rId10"/>
    <p:sldId id="375" r:id="rId11"/>
    <p:sldId id="371" r:id="rId12"/>
    <p:sldId id="286" r:id="rId13"/>
    <p:sldId id="372" r:id="rId14"/>
    <p:sldId id="364" r:id="rId15"/>
    <p:sldId id="374" r:id="rId16"/>
    <p:sldId id="267" r:id="rId17"/>
  </p:sldIdLst>
  <p:sldSz cx="12190413" cy="6858000"/>
  <p:notesSz cx="6858000" cy="9144000"/>
  <p:custDataLst>
    <p:tags r:id="rId20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37"/>
    <a:srgbClr val="0099FF"/>
    <a:srgbClr val="F7BCB3"/>
    <a:srgbClr val="FC7634"/>
    <a:srgbClr val="F6D04D"/>
    <a:srgbClr val="171748"/>
    <a:srgbClr val="1FD082"/>
    <a:srgbClr val="2F3EEA"/>
    <a:srgbClr val="FF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08" autoAdjust="0"/>
  </p:normalViewPr>
  <p:slideViewPr>
    <p:cSldViewPr showGuides="1">
      <p:cViewPr varScale="1">
        <p:scale>
          <a:sx n="119" d="100"/>
          <a:sy n="119" d="100"/>
        </p:scale>
        <p:origin x="84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skindustri.dk/english/about-di/di-members/?SearchQuer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2067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09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Karrierecentret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00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err="1" smtClean="0"/>
              <a:t>Karrierecentrets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praktikworkshop</a:t>
            </a:r>
            <a:r>
              <a:rPr lang="en-GB" baseline="0" dirty="0" smtClean="0"/>
              <a:t> d. 4/3 I </a:t>
            </a:r>
            <a:r>
              <a:rPr lang="en-GB" baseline="0" dirty="0" err="1" smtClean="0"/>
              <a:t>Lyngby</a:t>
            </a:r>
            <a:r>
              <a:rPr lang="en-GB" baseline="0" dirty="0" smtClean="0"/>
              <a:t> + 8/4 (</a:t>
            </a:r>
            <a:r>
              <a:rPr lang="en-GB" baseline="0" dirty="0" err="1" smtClean="0"/>
              <a:t>Lyngby</a:t>
            </a:r>
            <a:r>
              <a:rPr lang="en-GB" baseline="0" dirty="0" smtClean="0"/>
              <a:t>). Der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workshop i </a:t>
            </a:r>
            <a:r>
              <a:rPr lang="en-GB" baseline="0" dirty="0" err="1" smtClean="0"/>
              <a:t>Ballerup</a:t>
            </a:r>
            <a:r>
              <a:rPr lang="en-GB" baseline="0" dirty="0" smtClean="0"/>
              <a:t>, men </a:t>
            </a:r>
            <a:r>
              <a:rPr lang="en-GB" baseline="0" dirty="0" err="1" smtClean="0"/>
              <a:t>dato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fastlagt</a:t>
            </a:r>
            <a:r>
              <a:rPr lang="en-GB" baseline="0" dirty="0" smtClean="0"/>
              <a:t>. Hold </a:t>
            </a:r>
            <a:r>
              <a:rPr lang="en-GB" baseline="0" dirty="0" err="1" smtClean="0"/>
              <a:t>øje</a:t>
            </a:r>
            <a:r>
              <a:rPr lang="en-GB" baseline="0" dirty="0" smtClean="0"/>
              <a:t> med Career hub.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 smtClean="0"/>
              <a:t>Pernilles</a:t>
            </a:r>
            <a:r>
              <a:rPr lang="en-GB" baseline="0" dirty="0" smtClean="0"/>
              <a:t> workshop 7. marts </a:t>
            </a:r>
            <a:r>
              <a:rPr lang="en-GB" baseline="0" dirty="0" err="1" smtClean="0"/>
              <a:t>Lyngby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biblioteket</a:t>
            </a:r>
            <a:r>
              <a:rPr lang="en-GB" baseline="0" dirty="0" smtClean="0"/>
              <a:t> </a:t>
            </a:r>
            <a:r>
              <a:rPr lang="en-GB" baseline="0" dirty="0"/>
              <a:t>- </a:t>
            </a:r>
            <a:r>
              <a:rPr lang="en-GB" baseline="0" dirty="0" smtClean="0"/>
              <a:t> Fast track to a student job - 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Hvordan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du proaktivt kan henvende dig til </a:t>
            </a:r>
            <a:r>
              <a:rPr lang="da-DK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virksomheder</a:t>
            </a: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 uopfordret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Mit oplæg om at skrive et godt CV d. 20. marts i Lyngby bibliotek kl.12.</a:t>
            </a:r>
            <a:endParaRPr lang="da-DK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- I </a:t>
            </a:r>
            <a:r>
              <a:rPr lang="en-GB" baseline="0" dirty="0" err="1" smtClean="0"/>
              <a:t>tilmelder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jer</a:t>
            </a:r>
            <a:r>
              <a:rPr lang="en-GB" baseline="0" dirty="0" smtClean="0"/>
              <a:t> via Career Hub</a:t>
            </a:r>
            <a:endParaRPr lang="en-GB" baseline="0" dirty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332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at bruge </a:t>
            </a:r>
            <a:r>
              <a:rPr lang="da-DK" dirty="0" smtClean="0"/>
              <a:t>vores </a:t>
            </a:r>
            <a:r>
              <a:rPr lang="da-DK" dirty="0"/>
              <a:t>portal </a:t>
            </a:r>
            <a:r>
              <a:rPr lang="da-DK" dirty="0" err="1"/>
              <a:t>CareerHub</a:t>
            </a:r>
            <a:r>
              <a:rPr lang="da-DK" dirty="0"/>
              <a:t> til praktikker, jobs, projekter, tips og tricks mm. </a:t>
            </a:r>
          </a:p>
          <a:p>
            <a:r>
              <a:rPr lang="da-DK" dirty="0"/>
              <a:t>Derinde kan man filtrere til hvad man leder efter under fanen ”Opslag”.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260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På</a:t>
            </a:r>
            <a:r>
              <a:rPr lang="en-GB" dirty="0"/>
              <a:t> Learn giver vi </a:t>
            </a:r>
            <a:r>
              <a:rPr lang="en-GB" dirty="0" err="1"/>
              <a:t>opdateringer</a:t>
            </a:r>
            <a:r>
              <a:rPr lang="en-GB" dirty="0"/>
              <a:t> om </a:t>
            </a:r>
            <a:r>
              <a:rPr lang="en-GB" dirty="0" err="1"/>
              <a:t>kommende</a:t>
            </a:r>
            <a:r>
              <a:rPr lang="en-GB" dirty="0"/>
              <a:t> events </a:t>
            </a:r>
            <a:r>
              <a:rPr lang="en-GB" dirty="0" err="1"/>
              <a:t>og</a:t>
            </a:r>
            <a:r>
              <a:rPr lang="en-GB" dirty="0"/>
              <a:t> der </a:t>
            </a:r>
            <a:r>
              <a:rPr lang="en-GB" dirty="0" err="1"/>
              <a:t>findes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lang </a:t>
            </a:r>
            <a:r>
              <a:rPr lang="en-GB" dirty="0" err="1"/>
              <a:t>række</a:t>
            </a:r>
            <a:r>
              <a:rPr lang="en-GB" dirty="0"/>
              <a:t> on demand information </a:t>
            </a:r>
            <a:r>
              <a:rPr lang="en-GB" dirty="0" err="1"/>
              <a:t>og</a:t>
            </a:r>
            <a:r>
              <a:rPr lang="en-GB" dirty="0"/>
              <a:t> tips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praktiksøgning</a:t>
            </a:r>
            <a:r>
              <a:rPr lang="en-GB" dirty="0"/>
              <a:t>, </a:t>
            </a:r>
            <a:r>
              <a:rPr lang="en-GB" dirty="0" err="1"/>
              <a:t>herunder</a:t>
            </a:r>
            <a:r>
              <a:rPr lang="en-GB" dirty="0"/>
              <a:t> how-to </a:t>
            </a:r>
            <a:r>
              <a:rPr lang="en-GB" dirty="0" err="1"/>
              <a:t>videoguides</a:t>
            </a:r>
            <a:r>
              <a:rPr lang="en-GB" dirty="0"/>
              <a:t>, </a:t>
            </a:r>
            <a:r>
              <a:rPr lang="en-GB" dirty="0" err="1"/>
              <a:t>vores</a:t>
            </a:r>
            <a:r>
              <a:rPr lang="en-GB" dirty="0"/>
              <a:t> Career Notebook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meget</a:t>
            </a:r>
            <a:r>
              <a:rPr lang="en-GB" dirty="0"/>
              <a:t> mere.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492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Når I så skal i gang med at skrive et CV (og senere en ansøgning), er det vigtigt, at I overvejer hvilke kompetencer, I kan tilbyde praktikstedet. Her kan I med fordel bruge Kursusbasen til inspiration til, hvad I egentlig skal kunne efter de forskellige kurser. </a:t>
            </a:r>
          </a:p>
          <a:p>
            <a:r>
              <a:rPr lang="da-DK" dirty="0"/>
              <a:t>Når I har fået et overblik over, hvilke kompetencer I besidder, er det vigtigt både at huske at inkludere de faglige OG de personlige kompetencer. Begge er super vigtige, når man søger job i DK, og virksomhederne vil efterspørge begge. </a:t>
            </a:r>
          </a:p>
          <a:p>
            <a:r>
              <a:rPr lang="da-DK" dirty="0"/>
              <a:t>Kompetencer kan være som eksempelvis dem jeg har skrevet i </a:t>
            </a:r>
            <a:r>
              <a:rPr lang="da-DK" dirty="0" err="1"/>
              <a:t>slidet</a:t>
            </a:r>
            <a:r>
              <a:rPr lang="da-DK" dirty="0"/>
              <a:t> her. </a:t>
            </a:r>
          </a:p>
          <a:p>
            <a:endParaRPr lang="da-DK" dirty="0"/>
          </a:p>
          <a:p>
            <a:r>
              <a:rPr lang="da-DK" dirty="0"/>
              <a:t>Check kompetenceprofilen på dtu.dk</a:t>
            </a:r>
          </a:p>
          <a:p>
            <a:pPr marL="0" indent="0">
              <a:buNone/>
            </a:pPr>
            <a:r>
              <a:rPr lang="da-DK" dirty="0"/>
              <a:t>Faglige kompetencer – Hvilke arbejdsopgaver kan du løse?</a:t>
            </a:r>
          </a:p>
          <a:p>
            <a:pPr lvl="3"/>
            <a:r>
              <a:rPr lang="da-DK" sz="1600" dirty="0"/>
              <a:t>Analytisk kemi</a:t>
            </a:r>
          </a:p>
          <a:p>
            <a:pPr lvl="3"/>
            <a:r>
              <a:rPr lang="da-DK" sz="1600" dirty="0"/>
              <a:t>GMP og fødevarelovning</a:t>
            </a:r>
          </a:p>
          <a:p>
            <a:pPr lvl="3"/>
            <a:r>
              <a:rPr lang="da-DK" sz="1600" dirty="0"/>
              <a:t>Laboratoriearbejde</a:t>
            </a:r>
          </a:p>
          <a:p>
            <a:pPr lvl="3"/>
            <a:endParaRPr lang="da-DK" sz="1600" dirty="0"/>
          </a:p>
          <a:p>
            <a:pPr marL="216000" lvl="1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Personlige kompetencer – Hvordan er du som person?</a:t>
            </a:r>
          </a:p>
          <a:p>
            <a:pPr lvl="3"/>
            <a:r>
              <a:rPr lang="da-DK" sz="1600" dirty="0"/>
              <a:t>Selvstændig</a:t>
            </a:r>
          </a:p>
          <a:p>
            <a:pPr lvl="3"/>
            <a:r>
              <a:rPr lang="da-DK" sz="1600" dirty="0"/>
              <a:t>Fleksibel</a:t>
            </a:r>
          </a:p>
          <a:p>
            <a:pPr lvl="3"/>
            <a:r>
              <a:rPr lang="da-DK" sz="1600" dirty="0"/>
              <a:t>Detaljeorienteret</a:t>
            </a:r>
          </a:p>
          <a:p>
            <a:pPr lvl="3"/>
            <a:endParaRPr lang="da-DK" sz="1600" dirty="0"/>
          </a:p>
          <a:p>
            <a:pPr marL="0" indent="0">
              <a:buNone/>
            </a:pPr>
            <a:r>
              <a:rPr lang="da-DK" dirty="0"/>
              <a:t>Værktøjer – Hvilke programmer kan du anvende?</a:t>
            </a:r>
          </a:p>
          <a:p>
            <a:pPr lvl="3"/>
            <a:r>
              <a:rPr lang="da-DK" sz="1600" dirty="0" err="1"/>
              <a:t>Matlab</a:t>
            </a:r>
            <a:r>
              <a:rPr lang="da-DK" sz="1600" dirty="0"/>
              <a:t>, Maple</a:t>
            </a:r>
          </a:p>
          <a:p>
            <a:pPr lvl="3"/>
            <a:r>
              <a:rPr lang="da-DK" sz="1600" dirty="0"/>
              <a:t>R, </a:t>
            </a:r>
            <a:r>
              <a:rPr lang="da-DK" sz="1600" dirty="0" err="1"/>
              <a:t>python</a:t>
            </a:r>
            <a:endParaRPr lang="da-DK" sz="1600" dirty="0"/>
          </a:p>
          <a:p>
            <a:endParaRPr lang="en-GB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72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34BB09-483B-4C4B-A5A4-C02A22055B01}" type="slidenum">
              <a:rPr lang="da-DK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pPr defTabSz="9172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a-DK" dirty="0">
              <a:solidFill>
                <a:srgbClr val="000000"/>
              </a:solidFill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85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CV og ansøgning er to forskellige dokumenter, og skal derfor også skrives hver for sig. Man kan starte med at skrive CV’et, da det er noget af det vigtigste, og </a:t>
            </a:r>
            <a:r>
              <a:rPr lang="da-DK" dirty="0" smtClean="0"/>
              <a:t>formentlig </a:t>
            </a:r>
            <a:r>
              <a:rPr lang="da-DK" dirty="0"/>
              <a:t>det der gør, at virksomheden har lyst til at læse mere om dig, hvorefter de vil læse den motiverede ansøgning. De overordnede forskelle har jeg derfor vist på dette slide. </a:t>
            </a:r>
          </a:p>
          <a:p>
            <a:r>
              <a:rPr lang="da-DK" dirty="0"/>
              <a:t>Husk også at inkludere en sektion med hvad du laver i din fritid (må gerne være i bullet points). </a:t>
            </a:r>
          </a:p>
          <a:p>
            <a:r>
              <a:rPr lang="da-DK" dirty="0"/>
              <a:t>Ansøgningen skrives fremadrettet og CV skrives altid</a:t>
            </a:r>
            <a:r>
              <a:rPr lang="da-DK" baseline="0" dirty="0"/>
              <a:t> i </a:t>
            </a:r>
            <a:r>
              <a:rPr lang="da-DK" dirty="0"/>
              <a:t>datid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94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000000"/>
                </a:solidFill>
                <a:effectLst/>
                <a:latin typeface="Arimo"/>
              </a:rPr>
              <a:t>Pejling er en virksomhedshåndbog for ingeniørstuderende og færdiguddannede ingeniører med fokus på virksomheder, der ansætter ingeniører.</a:t>
            </a:r>
          </a:p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også</a:t>
            </a:r>
            <a:r>
              <a:rPr lang="en-GB" dirty="0"/>
              <a:t> DI </a:t>
            </a:r>
            <a:r>
              <a:rPr lang="en-GB" dirty="0" err="1"/>
              <a:t>som</a:t>
            </a:r>
            <a:r>
              <a:rPr lang="en-GB" dirty="0"/>
              <a:t> inspiration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fremsøgning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virksomheder</a:t>
            </a:r>
            <a:r>
              <a:rPr lang="en-GB" dirty="0"/>
              <a:t>: 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https://www.danskindustri.dk/english/about-di/di-members/?SearchQuery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 </a:t>
            </a:r>
          </a:p>
          <a:p>
            <a:r>
              <a:rPr lang="en-GB" dirty="0" err="1" smtClean="0"/>
              <a:t>Deltag</a:t>
            </a:r>
            <a:r>
              <a:rPr lang="en-GB" dirty="0" smtClean="0"/>
              <a:t> </a:t>
            </a:r>
            <a:r>
              <a:rPr lang="en-GB" dirty="0" err="1" smtClean="0"/>
              <a:t>gerne</a:t>
            </a:r>
            <a:r>
              <a:rPr lang="en-GB" dirty="0" smtClean="0"/>
              <a:t> i</a:t>
            </a:r>
            <a:r>
              <a:rPr lang="en-GB" baseline="0" dirty="0" smtClean="0"/>
              <a:t> </a:t>
            </a:r>
            <a:r>
              <a:rPr lang="en-GB" dirty="0" smtClean="0"/>
              <a:t>DSE (</a:t>
            </a:r>
            <a:r>
              <a:rPr lang="en-GB" dirty="0" err="1" smtClean="0"/>
              <a:t>danske</a:t>
            </a:r>
            <a:r>
              <a:rPr lang="en-GB" dirty="0" smtClean="0"/>
              <a:t> </a:t>
            </a:r>
            <a:r>
              <a:rPr lang="en-GB" dirty="0" err="1" smtClean="0"/>
              <a:t>studerendes</a:t>
            </a:r>
            <a:r>
              <a:rPr lang="en-GB" dirty="0" smtClean="0"/>
              <a:t> </a:t>
            </a:r>
            <a:r>
              <a:rPr lang="en-GB" dirty="0" err="1" smtClean="0"/>
              <a:t>erhvervskontakt</a:t>
            </a:r>
            <a:r>
              <a:rPr lang="en-GB" dirty="0" smtClean="0"/>
              <a:t>)</a:t>
            </a:r>
            <a:r>
              <a:rPr lang="en-GB" baseline="0" dirty="0" smtClean="0"/>
              <a:t>  job fair 20.-21. marts.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kæmpe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karrieremesse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DTU. </a:t>
            </a:r>
            <a:r>
              <a:rPr lang="en-GB" baseline="0" dirty="0" err="1" smtClean="0"/>
              <a:t>Måske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nogle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af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virksomhederne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praktikmulighed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263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Workshopsene er ikke live endnu, men tilmeld jer</a:t>
            </a:r>
            <a:r>
              <a:rPr lang="da-DK" baseline="0" dirty="0"/>
              <a:t> Learn-kurset, og modtag notifikationer. </a:t>
            </a:r>
            <a:endParaRPr lang="da-DK" baseline="0" dirty="0" smtClean="0"/>
          </a:p>
          <a:p>
            <a:r>
              <a:rPr lang="da-DK" baseline="0" dirty="0" smtClean="0"/>
              <a:t>Tilmelding åbnes 18. februar-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a-DK"/>
              <a:t>17. februar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422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rgbClr val="008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-14069"/>
            <a:ext cx="0" cy="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Click to edit Master subtitle style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-3600"/>
            <a:ext cx="12193200" cy="68616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el, to indholdsobjekt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94" y="304800"/>
            <a:ext cx="10361851" cy="1143000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694" y="1600202"/>
            <a:ext cx="5079339" cy="2206625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2694" y="3959227"/>
            <a:ext cx="5079339" cy="2206625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5206" y="1600200"/>
            <a:ext cx="5079339" cy="4565650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006B-6D9C-4DE3-B14E-DF38388C085E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33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  <a:endParaRPr lang="da-DK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4602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  <a:p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da-DK" dirty="0"/>
              <a:t>Click to add title one line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Click the placeholder and paste image via Skyfish icon</a:t>
            </a:r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00873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endParaRPr lang="da-DK" dirty="0"/>
          </a:p>
        </p:txBody>
      </p:sp>
      <p:sp>
        <p:nvSpPr>
          <p:cNvPr id="113676" name="text" descr="{&quot;templafy&quot;:{&quot;id&quot;:&quot;8cbbfefd-9fd9-4422-9655-0a7d03693893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dirty="0">
                <a:solidFill>
                  <a:schemeClr val="bg1"/>
                </a:solidFill>
                <a:latin typeface="+mn-lt"/>
              </a:rPr>
              <a:t>Danmarks Tekniske Universitet</a:t>
            </a:r>
          </a:p>
        </p:txBody>
      </p:sp>
      <p:sp>
        <p:nvSpPr>
          <p:cNvPr id="5" name="date" descr="{&quot;templafy&quot;:{&quot;id&quot;:&quot;945ab763-5c26-44d9-ae0f-8e7540d693e6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2. august 2023</a:t>
            </a:r>
          </a:p>
        </p:txBody>
      </p:sp>
      <p:sp>
        <p:nvSpPr>
          <p:cNvPr id="7" name="text" descr="{&quot;templafy&quot;:{&quot;id&quot;:&quot;660d3837-507a-4a50-91fe-5f1fa66dcc8d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008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karriere@dtu.dk" TargetMode="Externa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hyperlink" Target="https://learn.inside.dtu.dk/d2l/le/discovery/view/course/82194" TargetMode="External"/><Relationship Id="rId5" Type="http://schemas.openxmlformats.org/officeDocument/2006/relationships/hyperlink" Target="https://dtu.jobteaser.com/da/dashboard" TargetMode="Externa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jobteaser.com/da/ev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3933056"/>
            <a:ext cx="11689191" cy="2706458"/>
          </a:xfrm>
        </p:spPr>
        <p:txBody>
          <a:bodyPr/>
          <a:lstStyle/>
          <a:p>
            <a:pPr algn="ctr"/>
            <a:r>
              <a:rPr lang="da-DK" sz="3200" b="0" dirty="0"/>
              <a:t>DTU </a:t>
            </a:r>
            <a:r>
              <a:rPr lang="da-DK" sz="3200" b="0" dirty="0" smtClean="0"/>
              <a:t>Karrierecenter</a:t>
            </a:r>
            <a:endParaRPr lang="da-DK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90" y="2060848"/>
            <a:ext cx="10840028" cy="1660654"/>
          </a:xfrm>
        </p:spPr>
        <p:txBody>
          <a:bodyPr/>
          <a:lstStyle/>
          <a:p>
            <a:pPr algn="ctr"/>
            <a:r>
              <a:rPr lang="da-DK" sz="7200" dirty="0"/>
              <a:t>Praktik: CV og ansøgning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A593378-6638-3243-AE46-299E858E60D2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D8582-1FD2-DB8E-A9B4-B450805AEDBA}"/>
              </a:ext>
            </a:extLst>
          </p:cNvPr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6357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646" y="1054642"/>
            <a:ext cx="11966028" cy="1600260"/>
          </a:xfrm>
        </p:spPr>
        <p:txBody>
          <a:bodyPr/>
          <a:lstStyle/>
          <a:p>
            <a:r>
              <a:rPr lang="da-DK" sz="5400" dirty="0"/>
              <a:t>Tak for i dag!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da-DK" sz="5400" dirty="0"/>
              <a:t>Hold dig opdateret</a:t>
            </a:r>
            <a:endParaRPr lang="da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687" y="2852936"/>
            <a:ext cx="10840028" cy="3026741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dirty="0" err="1"/>
              <a:t>stillinger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DTU Career Hub</a:t>
            </a:r>
            <a:endParaRPr lang="en-US" dirty="0"/>
          </a:p>
          <a:p>
            <a:r>
              <a:rPr lang="en-US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Engineer Your Career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DTU Learn</a:t>
            </a:r>
          </a:p>
          <a:p>
            <a:r>
              <a:rPr lang="en-US" dirty="0"/>
              <a:t>DTU Inside: DTU </a:t>
            </a:r>
            <a:r>
              <a:rPr lang="en-US" dirty="0" err="1"/>
              <a:t>Karrierecenter</a:t>
            </a:r>
            <a:endParaRPr lang="en-US" dirty="0"/>
          </a:p>
          <a:p>
            <a:r>
              <a:rPr lang="en-US" dirty="0"/>
              <a:t>Facebook: @DTU Career Center</a:t>
            </a:r>
          </a:p>
          <a:p>
            <a:r>
              <a:rPr lang="en-US" dirty="0"/>
              <a:t>Instagram: @dtucareercentre</a:t>
            </a:r>
          </a:p>
          <a:p>
            <a:r>
              <a:rPr lang="da-DK" dirty="0"/>
              <a:t>Mail: </a:t>
            </a:r>
            <a:r>
              <a:rPr lang="da-DK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karriere@dtu.dk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3F354BF-B3A8-1348-A8CE-F89AC9FA5B4E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959302" y="2654902"/>
            <a:ext cx="576064" cy="44093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A qr code with a letter b&#10;&#10;Description automatically generated">
            <a:extLst>
              <a:ext uri="{FF2B5EF4-FFF2-40B4-BE49-F238E27FC236}">
                <a16:creationId xmlns:a16="http://schemas.microsoft.com/office/drawing/2014/main" id="{601644F5-7019-CC88-3CE8-5FB0C3D778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5880" r="5422" b="5591"/>
          <a:stretch/>
        </p:blipFill>
        <p:spPr>
          <a:xfrm>
            <a:off x="7679381" y="476671"/>
            <a:ext cx="4104457" cy="410445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4709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1774726" y="426127"/>
            <a:ext cx="9312374" cy="6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da-DK" sz="3000" kern="0" dirty="0"/>
              <a:t>DTU </a:t>
            </a:r>
            <a:r>
              <a:rPr lang="da-DK" sz="3000" kern="0" dirty="0" err="1"/>
              <a:t>Career</a:t>
            </a:r>
            <a:r>
              <a:rPr lang="da-DK" sz="3000" kern="0" dirty="0"/>
              <a:t> Centre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B8168BB-3CDF-2342-91C7-5E8A6EAECA86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8B686-543C-A4F2-5270-CA6B1B3BBB8D}"/>
              </a:ext>
            </a:extLst>
          </p:cNvPr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19" y="1052736"/>
            <a:ext cx="6728611" cy="4786058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3502918" y="5313483"/>
            <a:ext cx="67498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1800" b="1" dirty="0" smtClean="0">
                <a:solidFill>
                  <a:schemeClr val="bg1"/>
                </a:solidFill>
                <a:latin typeface="+mn-lt"/>
              </a:rPr>
              <a:t>Serkan – Mitzie T. Søe – Caroline Burke – Gitte Gladding</a:t>
            </a:r>
          </a:p>
        </p:txBody>
      </p:sp>
    </p:spTree>
    <p:extLst>
      <p:ext uri="{BB962C8B-B14F-4D97-AF65-F5344CB8AC3E}">
        <p14:creationId xmlns:p14="http://schemas.microsoft.com/office/powerpoint/2010/main" val="322215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Tilbud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til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praktiksøgende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726" y="1804673"/>
            <a:ext cx="7272808" cy="367240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  <a:ea typeface="Cambria" panose="02040503050406030204" pitchFamily="18" charset="0"/>
              </a:rPr>
              <a:t>Personlig </a:t>
            </a:r>
            <a:r>
              <a:rPr lang="da-DK" dirty="0" smtClean="0">
                <a:latin typeface="+mj-lt"/>
                <a:ea typeface="Cambria" panose="02040503050406030204" pitchFamily="18" charset="0"/>
              </a:rPr>
              <a:t>vejledning – drop in</a:t>
            </a:r>
            <a:endParaRPr lang="da-DK" dirty="0">
              <a:latin typeface="+mj-lt"/>
              <a:ea typeface="Cambria" panose="02040503050406030204" pitchFamily="18" charset="0"/>
            </a:endParaRPr>
          </a:p>
          <a:p>
            <a:pPr marL="501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  <a:ea typeface="Cambria" panose="02040503050406030204" pitchFamily="18" charset="0"/>
              </a:rPr>
              <a:t>Lyngby: Mandag fra kl. 12-14</a:t>
            </a:r>
          </a:p>
          <a:p>
            <a:pPr marL="501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  <a:ea typeface="Cambria" panose="02040503050406030204" pitchFamily="18" charset="0"/>
              </a:rPr>
              <a:t>Ballerup: Onsdag fra kl. 12-14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  <a:ea typeface="Cambria" panose="02040503050406030204" pitchFamily="18" charset="0"/>
              </a:rPr>
              <a:t>DTU </a:t>
            </a:r>
            <a:r>
              <a:rPr lang="da-DK" dirty="0" err="1">
                <a:latin typeface="+mj-lt"/>
                <a:ea typeface="Cambria" panose="02040503050406030204" pitchFamily="18" charset="0"/>
              </a:rPr>
              <a:t>Career</a:t>
            </a:r>
            <a:r>
              <a:rPr lang="da-DK" dirty="0">
                <a:latin typeface="+mj-lt"/>
                <a:ea typeface="Cambria" panose="02040503050406030204" pitchFamily="18" charset="0"/>
              </a:rPr>
              <a:t> Notebook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+mj-lt"/>
                <a:ea typeface="Cambria" panose="02040503050406030204" pitchFamily="18" charset="0"/>
              </a:rPr>
              <a:t>Diverse </a:t>
            </a:r>
            <a:r>
              <a:rPr lang="da-DK" dirty="0" smtClean="0">
                <a:latin typeface="+mj-lt"/>
                <a:ea typeface="Cambria" panose="02040503050406030204" pitchFamily="18" charset="0"/>
              </a:rPr>
              <a:t>workshops – tilmelding på DTU Career Hub</a:t>
            </a:r>
            <a:endParaRPr lang="da-DK" dirty="0">
              <a:latin typeface="+mj-lt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>
                <a:latin typeface="+mj-lt"/>
                <a:ea typeface="Cambria" panose="02040503050406030204" pitchFamily="18" charset="0"/>
              </a:rPr>
              <a:t>Engineer</a:t>
            </a:r>
            <a:r>
              <a:rPr lang="da-DK" dirty="0">
                <a:latin typeface="+mj-lt"/>
                <a:ea typeface="Cambria" panose="02040503050406030204" pitchFamily="18" charset="0"/>
              </a:rPr>
              <a:t> </a:t>
            </a:r>
            <a:r>
              <a:rPr lang="da-DK" dirty="0" err="1">
                <a:latin typeface="+mj-lt"/>
                <a:ea typeface="Cambria" panose="02040503050406030204" pitchFamily="18" charset="0"/>
              </a:rPr>
              <a:t>Your</a:t>
            </a:r>
            <a:r>
              <a:rPr lang="da-DK" dirty="0">
                <a:latin typeface="+mj-lt"/>
                <a:ea typeface="Cambria" panose="02040503050406030204" pitchFamily="18" charset="0"/>
              </a:rPr>
              <a:t> </a:t>
            </a:r>
            <a:r>
              <a:rPr lang="da-DK" dirty="0" err="1">
                <a:latin typeface="+mj-lt"/>
                <a:ea typeface="Cambria" panose="02040503050406030204" pitchFamily="18" charset="0"/>
              </a:rPr>
              <a:t>Career</a:t>
            </a:r>
            <a:r>
              <a:rPr lang="da-DK" dirty="0">
                <a:latin typeface="+mj-lt"/>
                <a:ea typeface="Cambria" panose="02040503050406030204" pitchFamily="18" charset="0"/>
              </a:rPr>
              <a:t> på DTU Learn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>
              <a:latin typeface="+mj-lt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>
              <a:latin typeface="+mj-lt"/>
              <a:ea typeface="Cambria" panose="02040503050406030204" pitchFamily="18" charset="0"/>
            </a:endParaRP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C8EE36D-E394-4521-AA20-30E40AC5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701">
            <a:off x="9094996" y="1868498"/>
            <a:ext cx="2002808" cy="240268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4B8F095-2025-8742-A21C-478297E8F551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B3B58-245F-5683-207D-39F6FA2C6B7B}"/>
              </a:ext>
            </a:extLst>
          </p:cNvPr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82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4BE2F-6A47-E095-AC52-AB2C2C23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49BB7-8F1F-317E-8426-ECA1059C58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CD7D0B-229D-072A-7E2E-A03F0BB1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02" y="1287867"/>
            <a:ext cx="9695607" cy="5253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174850-D3CB-B55F-A507-0E4BC7A77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30" y="746672"/>
            <a:ext cx="4765227" cy="675971"/>
          </a:xfrm>
        </p:spPr>
        <p:txBody>
          <a:bodyPr/>
          <a:lstStyle/>
          <a:p>
            <a:r>
              <a:rPr lang="da-DK" sz="3200" dirty="0"/>
              <a:t>DTU </a:t>
            </a:r>
            <a:r>
              <a:rPr lang="da-DK" sz="3200" dirty="0" err="1"/>
              <a:t>Career</a:t>
            </a:r>
            <a:r>
              <a:rPr lang="da-DK" sz="3200" dirty="0"/>
              <a:t> Hub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8E87B-7794-173D-5A8E-1C79EED7E23A}"/>
              </a:ext>
            </a:extLst>
          </p:cNvPr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84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A4B2-E274-4122-A0B2-719B3821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19" y="448767"/>
            <a:ext cx="9312374" cy="972716"/>
          </a:xfrm>
        </p:spPr>
        <p:txBody>
          <a:bodyPr/>
          <a:lstStyle/>
          <a:p>
            <a:r>
              <a:rPr lang="da-DK" dirty="0" err="1"/>
              <a:t>Engineer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Career</a:t>
            </a:r>
            <a:r>
              <a:rPr lang="da-DK" dirty="0"/>
              <a:t> på DTU Learn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BB5A6C6-7E6F-4196-B49C-484FC18EB8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6092995-BA04-4083-9154-59CA7AC30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B8E246F-98A4-1542-BBC8-2EB121DC11D8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135AEC5-C95B-0940-8F2B-B3CA08DD6D49}"/>
              </a:ext>
            </a:extLst>
          </p:cNvPr>
          <p:cNvSpPr txBox="1"/>
          <p:nvPr/>
        </p:nvSpPr>
        <p:spPr>
          <a:xfrm>
            <a:off x="478582" y="3201162"/>
            <a:ext cx="21602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da-DK" sz="1200" dirty="0">
                <a:latin typeface="+mn-lt"/>
              </a:rPr>
              <a:t>Find relevant information omkring praktiksøgning og karriere her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548C4068-9BA6-AB4C-9A97-96A2C14E6AE9}"/>
              </a:ext>
            </a:extLst>
          </p:cNvPr>
          <p:cNvCxnSpPr/>
          <p:nvPr/>
        </p:nvCxnSpPr>
        <p:spPr bwMode="auto">
          <a:xfrm flipV="1">
            <a:off x="1774726" y="2558274"/>
            <a:ext cx="1368152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4155AB5-76F7-C175-BEE8-BBD21FA5E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495"/>
          <a:stretch/>
        </p:blipFill>
        <p:spPr>
          <a:xfrm>
            <a:off x="3294212" y="1454895"/>
            <a:ext cx="6273402" cy="4600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0FFB94-6DB3-D694-F166-2B2F2D7F0DAF}"/>
              </a:ext>
            </a:extLst>
          </p:cNvPr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204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054646" y="303822"/>
            <a:ext cx="10361851" cy="1142851"/>
          </a:xfrm>
        </p:spPr>
        <p:txBody>
          <a:bodyPr/>
          <a:lstStyle/>
          <a:p>
            <a:r>
              <a:rPr lang="da-DK" dirty="0"/>
              <a:t>Hvilke kompetencer kan du tilbyde praktikstedet</a:t>
            </a:r>
          </a:p>
        </p:txBody>
      </p:sp>
      <p:sp>
        <p:nvSpPr>
          <p:cNvPr id="1434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876" indent="-285721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2886" indent="-228577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040" indent="-228577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194" indent="-228577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349" indent="-228577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503" indent="-228577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8657" indent="-228577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5811" indent="-228577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D1271B08-4BA1-4E32-94C3-926F1818433C}" type="slidenum">
              <a:rPr lang="da-DK" sz="700" smtClean="0">
                <a:solidFill>
                  <a:schemeClr val="bg1"/>
                </a:solidFill>
                <a:latin typeface="+mn-lt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6</a:t>
            </a:fld>
            <a:endParaRPr lang="da-DK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ladsholder til tekst 8"/>
          <p:cNvSpPr>
            <a:spLocks noGrp="1"/>
          </p:cNvSpPr>
          <p:nvPr>
            <p:ph type="body" sz="half" idx="3"/>
          </p:nvPr>
        </p:nvSpPr>
        <p:spPr>
          <a:xfrm>
            <a:off x="7862553" y="3933459"/>
            <a:ext cx="3269457" cy="205967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a-DK" sz="2000" b="1" dirty="0"/>
              <a:t>Personlige kompetencer</a:t>
            </a:r>
          </a:p>
          <a:p>
            <a:r>
              <a:rPr lang="da-DK" dirty="0"/>
              <a:t>Initiativrig</a:t>
            </a:r>
          </a:p>
          <a:p>
            <a:r>
              <a:rPr lang="da-DK" dirty="0"/>
              <a:t>Resultatorienteret</a:t>
            </a:r>
          </a:p>
          <a:p>
            <a:r>
              <a:rPr lang="da-DK" dirty="0"/>
              <a:t>Kreativ</a:t>
            </a:r>
          </a:p>
          <a:p>
            <a:r>
              <a:rPr lang="da-DK" dirty="0"/>
              <a:t>Omstillingsparat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"/>
          </p:nvPr>
        </p:nvSpPr>
        <p:spPr>
          <a:xfrm>
            <a:off x="1158671" y="1714263"/>
            <a:ext cx="5656615" cy="3010881"/>
          </a:xfrm>
          <a:prstGeom prst="round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b="1" dirty="0"/>
              <a:t>Tekniske kompetencer</a:t>
            </a:r>
          </a:p>
          <a:p>
            <a:pPr>
              <a:lnSpc>
                <a:spcPct val="120000"/>
              </a:lnSpc>
            </a:pPr>
            <a:r>
              <a:rPr lang="da-DK" dirty="0"/>
              <a:t>Kemisk procesdesign og optimering </a:t>
            </a:r>
          </a:p>
          <a:p>
            <a:pPr>
              <a:lnSpc>
                <a:spcPct val="120000"/>
              </a:lnSpc>
            </a:pPr>
            <a:r>
              <a:rPr lang="da-DK" dirty="0"/>
              <a:t>Design af digitale systemer</a:t>
            </a:r>
          </a:p>
          <a:p>
            <a:pPr>
              <a:lnSpc>
                <a:spcPct val="120000"/>
              </a:lnSpc>
            </a:pPr>
            <a:r>
              <a:rPr lang="da-DK" dirty="0"/>
              <a:t>Byggeledelse og projektstyring</a:t>
            </a:r>
          </a:p>
          <a:p>
            <a:pPr>
              <a:lnSpc>
                <a:spcPct val="120000"/>
              </a:lnSpc>
            </a:pPr>
            <a:r>
              <a:rPr lang="da-DK" dirty="0"/>
              <a:t>Planlægge, gennemføre og dokumentere laboratorieforsøg </a:t>
            </a:r>
          </a:p>
          <a:p>
            <a:pPr>
              <a:lnSpc>
                <a:spcPct val="120000"/>
              </a:lnSpc>
            </a:pPr>
            <a:r>
              <a:rPr lang="da-DK" dirty="0"/>
              <a:t>Elektronisk kredsløbsdesign og analyse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Graphic 4" descr="Mining tools with solid fill">
            <a:extLst>
              <a:ext uri="{FF2B5EF4-FFF2-40B4-BE49-F238E27FC236}">
                <a16:creationId xmlns:a16="http://schemas.microsoft.com/office/drawing/2014/main" id="{BE90456D-CEA5-BAE3-E623-1EBC324D2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9502" y="223286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A52CE-291C-C9CF-E96D-A0EC942EA710}"/>
              </a:ext>
            </a:extLst>
          </p:cNvPr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92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031B1-F6E4-4BCE-A26E-C650C70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604801"/>
            <a:ext cx="9695606" cy="760832"/>
          </a:xfrm>
        </p:spPr>
        <p:txBody>
          <a:bodyPr/>
          <a:lstStyle/>
          <a:p>
            <a:r>
              <a:rPr lang="da-DK" dirty="0"/>
              <a:t>CV og ansøgning: De overordnede forskelle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4019DC-0AB8-4EF5-A89B-911A5BD4C6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u="sng" dirty="0">
                <a:solidFill>
                  <a:srgbClr val="161748"/>
                </a:solidFill>
              </a:rPr>
              <a:t>CV</a:t>
            </a:r>
          </a:p>
          <a:p>
            <a:pPr marL="0" indent="0">
              <a:buNone/>
            </a:pPr>
            <a:endParaRPr lang="da-DK" sz="1200" b="1" dirty="0"/>
          </a:p>
          <a:p>
            <a:r>
              <a:rPr lang="da-DK" sz="1600" dirty="0"/>
              <a:t>Max 2 sider 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Profiltekst (hvad brænder du for?)</a:t>
            </a:r>
          </a:p>
          <a:p>
            <a:endParaRPr lang="da-DK" sz="1600" dirty="0"/>
          </a:p>
          <a:p>
            <a:r>
              <a:rPr lang="da-DK" sz="1600" dirty="0"/>
              <a:t>Hvad har du lavet indtil nu (datid)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Kontaktinformationer og </a:t>
            </a:r>
            <a:r>
              <a:rPr lang="da-DK" sz="1600" dirty="0" smtClean="0"/>
              <a:t>evt. billede</a:t>
            </a:r>
            <a:endParaRPr lang="da-DK" sz="1600" dirty="0"/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Beskrivelse af relevante kompetencer du har udviklet gennem dit uddannelsesforløb og evt. studiejob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1600" dirty="0"/>
              <a:t>Beskrivelse af hvilke programmer og sprog du kan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87205B2-232A-4906-84D2-40EA8DCE6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b="1" u="sng" dirty="0">
                <a:solidFill>
                  <a:srgbClr val="161748"/>
                </a:solidFill>
              </a:rPr>
              <a:t>Motiveret ansøgning</a:t>
            </a:r>
          </a:p>
          <a:p>
            <a:pPr marL="0" indent="0">
              <a:buNone/>
            </a:pPr>
            <a:endParaRPr lang="da-DK" sz="1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Max 1 side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Tal dig selv ind i stillingen (fremtid)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Motivation for at søge stilling (3-6 linjer)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Matchet mellem dig og den stilling du søger. Hovedsageligt faglige kompetencer (~ ½ side)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dirty="0"/>
              <a:t>Afrunding: Inddrag evt. nogle personlige kompetencer. (3-4 linjer)</a:t>
            </a:r>
          </a:p>
          <a:p>
            <a:pPr marL="0" indent="0">
              <a:buNone/>
            </a:pPr>
            <a:endParaRPr lang="da-DK" sz="2400" b="1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FA363D-6961-455F-A114-CDFB31630B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7ADEF4-2592-4A97-8BF2-4A696662E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ACDB6FD-2535-455E-8D9E-EC9006665B34}"/>
              </a:ext>
            </a:extLst>
          </p:cNvPr>
          <p:cNvSpPr txBox="1"/>
          <p:nvPr/>
        </p:nvSpPr>
        <p:spPr>
          <a:xfrm>
            <a:off x="6982644" y="5873512"/>
            <a:ext cx="41044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dirty="0">
                <a:latin typeface="+mn-lt"/>
              </a:rPr>
              <a:t>* </a:t>
            </a:r>
            <a:r>
              <a:rPr lang="da-DK" i="1" dirty="0">
                <a:latin typeface="+mn-lt"/>
              </a:rPr>
              <a:t>Husk at bruge DTU </a:t>
            </a:r>
            <a:r>
              <a:rPr lang="da-DK" i="1" dirty="0" err="1">
                <a:latin typeface="+mn-lt"/>
              </a:rPr>
              <a:t>Career</a:t>
            </a:r>
            <a:r>
              <a:rPr lang="da-DK" i="1" dirty="0">
                <a:latin typeface="+mn-lt"/>
              </a:rPr>
              <a:t> Notebook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38BDB01-6D06-0349-AE3C-4BCD3A8AB7B0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Billede 10">
            <a:extLst>
              <a:ext uri="{FF2B5EF4-FFF2-40B4-BE49-F238E27FC236}">
                <a16:creationId xmlns:a16="http://schemas.microsoft.com/office/drawing/2014/main" id="{4C6F2504-60D0-B504-93B3-3F50709F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2096">
            <a:off x="10629032" y="5019526"/>
            <a:ext cx="916137" cy="10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5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5" y="453818"/>
            <a:ext cx="12163587" cy="972716"/>
          </a:xfrm>
        </p:spPr>
        <p:txBody>
          <a:bodyPr/>
          <a:lstStyle/>
          <a:p>
            <a:pPr algn="ctr"/>
            <a:r>
              <a:rPr lang="en-GB" dirty="0" err="1"/>
              <a:t>Hvor</a:t>
            </a:r>
            <a:r>
              <a:rPr lang="en-GB" dirty="0"/>
              <a:t> finder </a:t>
            </a:r>
            <a:r>
              <a:rPr lang="en-GB" dirty="0" err="1"/>
              <a:t>jeg</a:t>
            </a:r>
            <a:r>
              <a:rPr lang="en-GB" dirty="0"/>
              <a:t> et </a:t>
            </a:r>
            <a:r>
              <a:rPr lang="en-GB" dirty="0" err="1"/>
              <a:t>praktikopslag</a:t>
            </a:r>
            <a:r>
              <a:rPr lang="en-GB" dirty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926A7F28-0B89-4E10-93EB-937F1F326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77" y="3789040"/>
            <a:ext cx="1674639" cy="167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5622A31-2FD6-4295-807F-E6984AFB6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706" y="2406318"/>
            <a:ext cx="1303412" cy="1325885"/>
          </a:xfrm>
          <a:prstGeom prst="rect">
            <a:avLst/>
          </a:prstGeom>
        </p:spPr>
      </p:pic>
      <p:pic>
        <p:nvPicPr>
          <p:cNvPr id="2050" name="Picture 2" descr="facebook-icon-preview-1 – De Danske Garderforeninger">
            <a:extLst>
              <a:ext uri="{FF2B5EF4-FFF2-40B4-BE49-F238E27FC236}">
                <a16:creationId xmlns:a16="http://schemas.microsoft.com/office/drawing/2014/main" id="{CECFC3DD-DECF-42CA-B8C6-5FB77451C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6" y="1683199"/>
            <a:ext cx="955689" cy="9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E3ABEBD7-5397-0E4D-8269-E4B2E5322A41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180756B-38BF-4A47-BA56-EC3C09E69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47" y="4626359"/>
            <a:ext cx="2651549" cy="832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730" y="2657110"/>
            <a:ext cx="2357167" cy="31191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9CA62-F6C5-2CD6-2D29-03F50756E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9811" y="2161043"/>
            <a:ext cx="1301595" cy="12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1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85408-97C6-4B04-86C9-532DC1D8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64993"/>
            <a:ext cx="12190413" cy="972716"/>
          </a:xfrm>
        </p:spPr>
        <p:txBody>
          <a:bodyPr/>
          <a:lstStyle/>
          <a:p>
            <a:pPr algn="ctr"/>
            <a:r>
              <a:rPr lang="da-DK" dirty="0"/>
              <a:t>Tilmeld dig en workshop for diplomingeniørstuderende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0B4DA2-CA9C-4FB9-AC3C-377CF3EDB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103B9A6-C4BC-47C5-968D-792E64FA5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333D0B6D-5406-475F-9932-2C8D32080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766" y="1685379"/>
            <a:ext cx="5940570" cy="605946"/>
          </a:xfrm>
        </p:spPr>
        <p:txBody>
          <a:bodyPr/>
          <a:lstStyle/>
          <a:p>
            <a:r>
              <a:rPr lang="da-DK" dirty="0"/>
              <a:t>Via </a:t>
            </a:r>
            <a:r>
              <a:rPr lang="da-DK" dirty="0">
                <a:hlinkClick r:id="rId3"/>
              </a:rPr>
              <a:t>DTU </a:t>
            </a:r>
            <a:r>
              <a:rPr lang="da-DK" dirty="0" err="1">
                <a:hlinkClick r:id="rId3"/>
              </a:rPr>
              <a:t>Career</a:t>
            </a:r>
            <a:r>
              <a:rPr lang="da-DK" dirty="0">
                <a:hlinkClick r:id="rId3"/>
              </a:rPr>
              <a:t> Hub</a:t>
            </a:r>
            <a:r>
              <a:rPr lang="da-DK" dirty="0"/>
              <a:t>:</a:t>
            </a:r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013E209-A39C-5143-91B4-54BC8C9BE1BB}"/>
              </a:ext>
            </a:extLst>
          </p:cNvPr>
          <p:cNvSpPr txBox="1"/>
          <p:nvPr/>
        </p:nvSpPr>
        <p:spPr>
          <a:xfrm flipH="1">
            <a:off x="1702718" y="6650086"/>
            <a:ext cx="1956202" cy="123111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800" b="1" dirty="0">
                <a:solidFill>
                  <a:schemeClr val="bg1"/>
                </a:solidFill>
                <a:latin typeface="+mn-lt"/>
              </a:rPr>
              <a:t>DTU </a:t>
            </a:r>
            <a:r>
              <a:rPr lang="da-DK" sz="800" b="1" dirty="0" err="1">
                <a:solidFill>
                  <a:schemeClr val="bg1"/>
                </a:solidFill>
                <a:latin typeface="+mn-lt"/>
              </a:rPr>
              <a:t>Career</a:t>
            </a:r>
            <a:r>
              <a:rPr lang="da-DK" sz="800" b="1" dirty="0">
                <a:solidFill>
                  <a:schemeClr val="bg1"/>
                </a:solidFill>
                <a:latin typeface="+mn-lt"/>
              </a:rPr>
              <a:t> Centre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4726" y="4575083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spcBef>
                <a:spcPts val="432"/>
              </a:spcBef>
              <a:buSzPct val="140000"/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Lyngby: </a:t>
            </a:r>
            <a:r>
              <a:rPr lang="da-DK" sz="1800" dirty="0">
                <a:latin typeface="+mn-lt"/>
              </a:rPr>
              <a:t>4</a:t>
            </a:r>
            <a:r>
              <a:rPr lang="da-DK" sz="1800" dirty="0" smtClean="0">
                <a:latin typeface="+mn-lt"/>
              </a:rPr>
              <a:t>. marts </a:t>
            </a:r>
            <a:r>
              <a:rPr lang="da-DK" sz="1800" dirty="0">
                <a:latin typeface="+mn-lt"/>
              </a:rPr>
              <a:t>kl. 17:15 - 18:30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598" y="6656181"/>
            <a:ext cx="864096" cy="107722"/>
          </a:xfrm>
          <a:prstGeom prst="rect">
            <a:avLst/>
          </a:prstGeom>
          <a:solidFill>
            <a:srgbClr val="008737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da-DK" sz="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27055" y="2416558"/>
            <a:ext cx="1248133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91" y="2039736"/>
            <a:ext cx="6357992" cy="24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713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737"/>
        </a:solidFill>
        <a:ln w="9525" cap="flat" cmpd="sng" algn="ctr">
          <a:solidFill>
            <a:srgbClr val="008737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{"type":"shape","id":"8cbbfefd-9fd9-4422-9655-0a7d03693893","elementConfiguration":{"binding":"UserProfile.Offices.Workarea_{{DocumentLanguage}}","disableUpdates":false,"type":"text"}},{"type":"shape","id":"945ab763-5c26-44d9-ae0f-8e7540d693e6","elementConfiguration":{"format":"{{DateFormats.GeneralDate}}","binding":"Form.Date","disableUpdates":false,"type":"date"}},{"type":"shape","id":"660d3837-507a-4a50-91fe-5f1fa66dcc8d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2.xml><?xml version="1.0" encoding="utf-8"?>
<TemplafyTemplateConfiguration><![CDATA[{"elementsMetadata":[{"type":"shape","id":"c5811bf8-ccc8-4423-b408-49ce7d938f58","elementConfiguration":{"binding":"UserProfile.Offices.Workarea_{{DocumentLanguage}}","disableUpdates":false,"type":"text"}},{"type":"shape","id":"1eda3a9c-8762-49ff-89fd-be4cacc0e791","elementConfiguration":{"format":"{{DateFormats.GeneralDate}}","binding":"Form.Date","disableUpdates":false,"type":"date"}},{"type":"shape","id":"1e07102d-0e0a-45e5-b819-21715610b72c","elementConfiguration":{"binding":"Form.PresentationTitle","disableUpdates":false,"type":"text"}}],"transformationConfigurations":[{"language":"{{DocumentLanguage}}","disableUpdates":false,"type":"proofingLanguage"}],"templateName":"DTU Template 16_9 - Bright green","templateDescription":"","enableDocumentContentUpdater":true,"version":"1.2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JZQJT0K3u/+GVXhAogERgQ=="}]}]]></TemplafyForm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2.xml><?xml version="1.0" encoding="utf-8"?>
<ds:datastoreItem xmlns:ds="http://schemas.openxmlformats.org/officeDocument/2006/customXml" ds:itemID="{4EBC9E8A-9325-4533-A1EC-E9F253006C21}">
  <ds:schemaRefs/>
</ds:datastoreItem>
</file>

<file path=customXml/itemProps3.xml><?xml version="1.0" encoding="utf-8"?>
<ds:datastoreItem xmlns:ds="http://schemas.openxmlformats.org/officeDocument/2006/customXml" ds:itemID="{537A5CDE-F91B-483D-8EE7-0D275F273140}">
  <ds:schemaRefs/>
</ds:datastoreItem>
</file>

<file path=customXml/itemProps4.xml><?xml version="1.0" encoding="utf-8"?>
<ds:datastoreItem xmlns:ds="http://schemas.openxmlformats.org/officeDocument/2006/customXml" ds:itemID="{1F030609-DB37-41DD-8400-F85FBB76A3D8}">
  <ds:schemaRefs/>
</ds:datastoreItem>
</file>

<file path=customXml/itemProps5.xml><?xml version="1.0" encoding="utf-8"?>
<ds:datastoreItem xmlns:ds="http://schemas.openxmlformats.org/officeDocument/2006/customXml" ds:itemID="{E7235E32-C044-45B4-B467-C0EEB8B45C7F}">
  <ds:schemaRefs/>
</ds:datastoreItem>
</file>

<file path=customXml/itemProps6.xml><?xml version="1.0" encoding="utf-8"?>
<ds:datastoreItem xmlns:ds="http://schemas.openxmlformats.org/officeDocument/2006/customXml" ds:itemID="{ABF51F55-B004-46D7-A679-5A180B2299D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1622</TotalTime>
  <Words>860</Words>
  <Application>Microsoft Office PowerPoint</Application>
  <PresentationFormat>Brugerdefineret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Arimo</vt:lpstr>
      <vt:lpstr>Calibri</vt:lpstr>
      <vt:lpstr>Cambria</vt:lpstr>
      <vt:lpstr>Verdana</vt:lpstr>
      <vt:lpstr>Blank</vt:lpstr>
      <vt:lpstr>DTU Karrierecenter</vt:lpstr>
      <vt:lpstr>PowerPoint-præsentation</vt:lpstr>
      <vt:lpstr>Tilbud til praktiksøgende</vt:lpstr>
      <vt:lpstr>DTU Career Hub</vt:lpstr>
      <vt:lpstr>Engineer Your Career på DTU Learn</vt:lpstr>
      <vt:lpstr>Hvilke kompetencer kan du tilbyde praktikstedet</vt:lpstr>
      <vt:lpstr>CV og ansøgning: De overordnede forskelle</vt:lpstr>
      <vt:lpstr>Hvor finder jeg et praktikopslag?</vt:lpstr>
      <vt:lpstr>Tilmeld dig en workshop for diplomingeniørstuderende</vt:lpstr>
      <vt:lpstr>Tak for i dag!  Hold dig opdateret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Mitzie Toft Søe</cp:lastModifiedBy>
  <cp:revision>111</cp:revision>
  <dcterms:created xsi:type="dcterms:W3CDTF">2017-07-31T08:31:56Z</dcterms:created>
  <dcterms:modified xsi:type="dcterms:W3CDTF">2024-02-12T09:42:17Z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2019-06-10T12:55:42.8581309Z</vt:lpwstr>
  </property>
  <property fmtid="{D5CDD505-2E9C-101B-9397-08002B2CF9AE}" pid="4" name="TemplafyTenantId">
    <vt:lpwstr>dtu</vt:lpwstr>
  </property>
  <property fmtid="{D5CDD505-2E9C-101B-9397-08002B2CF9AE}" pid="5" name="TemplafyTemplateId">
    <vt:lpwstr>636964369962321026</vt:lpwstr>
  </property>
  <property fmtid="{D5CDD505-2E9C-101B-9397-08002B2CF9AE}" pid="6" name="TemplafyUserProfileId">
    <vt:lpwstr>638054867426969173</vt:lpwstr>
  </property>
  <property fmtid="{D5CDD505-2E9C-101B-9397-08002B2CF9AE}" pid="7" name="TemplafyLanguageCode">
    <vt:lpwstr>da-DK</vt:lpwstr>
  </property>
</Properties>
</file>