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7"/>
  </p:sldMasterIdLst>
  <p:notesMasterIdLst>
    <p:notesMasterId r:id="rId17"/>
  </p:notesMasterIdLst>
  <p:handoutMasterIdLst>
    <p:handoutMasterId r:id="rId18"/>
  </p:handoutMasterIdLst>
  <p:sldIdLst>
    <p:sldId id="331" r:id="rId8"/>
    <p:sldId id="370" r:id="rId9"/>
    <p:sldId id="353" r:id="rId10"/>
    <p:sldId id="371" r:id="rId11"/>
    <p:sldId id="305" r:id="rId12"/>
    <p:sldId id="372" r:id="rId13"/>
    <p:sldId id="364" r:id="rId14"/>
    <p:sldId id="373" r:id="rId15"/>
    <p:sldId id="267" r:id="rId16"/>
  </p:sldIdLst>
  <p:sldSz cx="12190413" cy="6858000"/>
  <p:notesSz cx="6858000" cy="9144000"/>
  <p:custDataLst>
    <p:tags r:id="rId19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748"/>
    <a:srgbClr val="171748"/>
    <a:srgbClr val="1FD082"/>
    <a:srgbClr val="2F3EEA"/>
    <a:srgbClr val="FFFFFF"/>
    <a:srgbClr val="990000"/>
    <a:srgbClr val="000000"/>
    <a:srgbClr val="FFCC00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6" autoAdjust="0"/>
    <p:restoredTop sz="94856" autoAdjust="0"/>
  </p:normalViewPr>
  <p:slideViewPr>
    <p:cSldViewPr showGuides="1">
      <p:cViewPr>
        <p:scale>
          <a:sx n="70" d="100"/>
          <a:sy n="70" d="100"/>
        </p:scale>
        <p:origin x="360" y="126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‹nr.›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206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400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3320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492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483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94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2630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709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1717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Click to edit Master subtitle style</a:t>
            </a:r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rgbClr val="1717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1717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17174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17174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subtitle style</a:t>
            </a:r>
            <a:endParaRPr lang="da-DK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8907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1717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17174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113676" name="text" descr="{&quot;templafy&quot;:{&quot;id&quot;:&quot;a56d4122-81bd-4180-bf0a-591a5b952d36&quot;}}" title="UserProfile.Offices.Workarea_{{DocumentLanguage}}"/>
          <p:cNvSpPr>
            <a:spLocks noChangeArrowheads="1"/>
          </p:cNvSpPr>
          <p:nvPr userDrawn="1"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DTU Compute</a:t>
            </a:r>
          </a:p>
        </p:txBody>
      </p:sp>
      <p:sp>
        <p:nvSpPr>
          <p:cNvPr id="5" name="date" descr="{&quot;templafy&quot;:{&quot;id&quot;:&quot;cc2f266c-cd9b-484b-bb5e-7a08e9e1f3b7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25. august 2021</a:t>
            </a:r>
          </a:p>
        </p:txBody>
      </p:sp>
      <p:sp>
        <p:nvSpPr>
          <p:cNvPr id="7" name="text" descr="{&quot;templafy&quot;:{&quot;id&quot;:&quot;92945f35-c90e-498a-a83e-4cf51cd2a3e8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a-DK" sz="700" dirty="0">
                <a:solidFill>
                  <a:schemeClr val="bg1"/>
                </a:solidFill>
                <a:latin typeface="+mn-lt"/>
              </a:rPr>
              <a:t>Praktik: CV og ansøgning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17174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.dtu.dk/da/undervisning/faglig/dtu-karrierecenter/arrangementer" TargetMode="External"/><Relationship Id="rId2" Type="http://schemas.openxmlformats.org/officeDocument/2006/relationships/hyperlink" Target="https://jobbank.dtu.dk/da/event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5" Type="http://schemas.openxmlformats.org/officeDocument/2006/relationships/hyperlink" Target="mailto:karriere@dtu.dk" TargetMode="Externa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59" y="3933056"/>
            <a:ext cx="11689191" cy="2706458"/>
          </a:xfrm>
        </p:spPr>
        <p:txBody>
          <a:bodyPr/>
          <a:lstStyle/>
          <a:p>
            <a:pPr algn="ctr"/>
            <a:r>
              <a:rPr lang="da-DK" sz="3200" b="0" dirty="0"/>
              <a:t>DTU </a:t>
            </a:r>
            <a:r>
              <a:rPr lang="da-DK" sz="3200" b="0" dirty="0" err="1"/>
              <a:t>Career</a:t>
            </a:r>
            <a:r>
              <a:rPr lang="da-DK" sz="3200" b="0" dirty="0"/>
              <a:t> Centre</a:t>
            </a:r>
            <a:endParaRPr lang="da-DK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90" y="2060848"/>
            <a:ext cx="10840028" cy="1660654"/>
          </a:xfrm>
        </p:spPr>
        <p:txBody>
          <a:bodyPr/>
          <a:lstStyle/>
          <a:p>
            <a:pPr algn="ctr"/>
            <a:r>
              <a:rPr lang="da-DK" sz="7200" dirty="0"/>
              <a:t>Praktik: CV og ansøgning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5995EB-10E4-4119-B468-5CD7D10A09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A593378-6638-3243-AE46-299E858E60D2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161748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6357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2"/>
          </p:nvPr>
        </p:nvSpPr>
        <p:spPr>
          <a:xfrm>
            <a:off x="4496333" y="4872325"/>
            <a:ext cx="2520000" cy="1844675"/>
          </a:xfrm>
        </p:spPr>
        <p:txBody>
          <a:bodyPr/>
          <a:lstStyle/>
          <a:p>
            <a:pPr marL="0" indent="0" algn="ctr">
              <a:buNone/>
            </a:pPr>
            <a:r>
              <a:rPr lang="en-GB" sz="1800" b="1" dirty="0">
                <a:solidFill>
                  <a:srgbClr val="161748"/>
                </a:solidFill>
              </a:rPr>
              <a:t>Kristi </a:t>
            </a:r>
            <a:r>
              <a:rPr lang="en-GB" sz="1800" b="1" dirty="0" err="1">
                <a:solidFill>
                  <a:srgbClr val="161748"/>
                </a:solidFill>
              </a:rPr>
              <a:t>Johvik</a:t>
            </a:r>
            <a:endParaRPr lang="en-GB" sz="1800" b="1" dirty="0">
              <a:solidFill>
                <a:srgbClr val="161748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4"/>
          </p:nvPr>
        </p:nvSpPr>
        <p:spPr>
          <a:xfrm>
            <a:off x="7823678" y="4872325"/>
            <a:ext cx="2520000" cy="1844675"/>
          </a:xfrm>
        </p:spPr>
        <p:txBody>
          <a:bodyPr/>
          <a:lstStyle/>
          <a:p>
            <a:pPr marL="0" indent="0" algn="ctr">
              <a:buNone/>
            </a:pPr>
            <a:r>
              <a:rPr lang="en-GB" sz="1800" b="1" dirty="0">
                <a:solidFill>
                  <a:srgbClr val="161748"/>
                </a:solidFill>
              </a:rPr>
              <a:t>Natasja Kaas Lund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da-DK" sz="3000" kern="0" dirty="0"/>
              <a:t>DTU </a:t>
            </a:r>
            <a:r>
              <a:rPr lang="da-DK" sz="3000" kern="0" dirty="0" err="1"/>
              <a:t>Career</a:t>
            </a:r>
            <a:r>
              <a:rPr lang="da-DK" sz="3000" kern="0" dirty="0"/>
              <a:t> Centre</a:t>
            </a:r>
          </a:p>
        </p:txBody>
      </p:sp>
      <p:sp>
        <p:nvSpPr>
          <p:cNvPr id="23" name="Content Placeholder 4"/>
          <p:cNvSpPr txBox="1">
            <a:spLocks/>
          </p:cNvSpPr>
          <p:nvPr/>
        </p:nvSpPr>
        <p:spPr bwMode="auto">
          <a:xfrm>
            <a:off x="1594654" y="4872325"/>
            <a:ext cx="2520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GB" sz="1800" b="1" kern="0" dirty="0">
                <a:solidFill>
                  <a:srgbClr val="161748"/>
                </a:solidFill>
              </a:rPr>
              <a:t>Gitte Gladding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b="3662"/>
          <a:stretch/>
        </p:blipFill>
        <p:spPr>
          <a:xfrm>
            <a:off x="1640514" y="1844824"/>
            <a:ext cx="2520000" cy="2662090"/>
          </a:xfrm>
          <a:prstGeom prst="rect">
            <a:avLst/>
          </a:prstGeom>
        </p:spPr>
      </p:pic>
      <p:pic>
        <p:nvPicPr>
          <p:cNvPr id="3" name="Billede 2" descr="Et billede, der indeholder person, indendørs, væg, kvinde&#10;&#10;Automatisk genereret beskrivelse">
            <a:extLst>
              <a:ext uri="{FF2B5EF4-FFF2-40B4-BE49-F238E27FC236}">
                <a16:creationId xmlns:a16="http://schemas.microsoft.com/office/drawing/2014/main" id="{45C26395-C8C8-AD40-A4C1-898EE3C84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6" b="34282"/>
          <a:stretch/>
        </p:blipFill>
        <p:spPr>
          <a:xfrm>
            <a:off x="7960775" y="1813245"/>
            <a:ext cx="2238887" cy="2735822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5B8168BB-3CDF-2342-91C7-5E8A6EAECA86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161748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</p:spTree>
    <p:extLst>
      <p:ext uri="{BB962C8B-B14F-4D97-AF65-F5344CB8AC3E}">
        <p14:creationId xmlns:p14="http://schemas.microsoft.com/office/powerpoint/2010/main" val="322215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Tilbud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til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praktiksøgende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726" y="1988840"/>
            <a:ext cx="7272808" cy="367240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DTU </a:t>
            </a:r>
            <a:r>
              <a:rPr lang="da-DK" dirty="0" err="1">
                <a:latin typeface="Cambria" panose="02040503050406030204" pitchFamily="18" charset="0"/>
                <a:ea typeface="Cambria" panose="02040503050406030204" pitchFamily="18" charset="0"/>
              </a:rPr>
              <a:t>Career</a:t>
            </a: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 Notebook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Diverse workshops (Praktik, jobinterview, LinkedIn og lign.)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Online feedback på CV og ansøgning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DTU </a:t>
            </a:r>
            <a:r>
              <a:rPr lang="da-DK" dirty="0" err="1">
                <a:latin typeface="Cambria" panose="02040503050406030204" pitchFamily="18" charset="0"/>
                <a:ea typeface="Cambria" panose="02040503050406030204" pitchFamily="18" charset="0"/>
              </a:rPr>
              <a:t>Career</a:t>
            </a: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dirty="0" err="1">
                <a:latin typeface="Cambria" panose="02040503050406030204" pitchFamily="18" charset="0"/>
                <a:ea typeface="Cambria" panose="02040503050406030204" pitchFamily="18" charset="0"/>
              </a:rPr>
              <a:t>Week</a:t>
            </a: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 (8-12 november)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>
                <a:latin typeface="Cambria" panose="02040503050406030204" pitchFamily="18" charset="0"/>
                <a:ea typeface="Cambria" panose="02040503050406030204" pitchFamily="18" charset="0"/>
              </a:rPr>
              <a:t>Engineer</a:t>
            </a: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dirty="0" err="1">
                <a:latin typeface="Cambria" panose="02040503050406030204" pitchFamily="18" charset="0"/>
                <a:ea typeface="Cambria" panose="02040503050406030204" pitchFamily="18" charset="0"/>
              </a:rPr>
              <a:t>Your</a:t>
            </a: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dirty="0" err="1">
                <a:latin typeface="Cambria" panose="02040503050406030204" pitchFamily="18" charset="0"/>
                <a:ea typeface="Cambria" panose="02040503050406030204" pitchFamily="18" charset="0"/>
              </a:rPr>
              <a:t>Career</a:t>
            </a: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 på DTU Learn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C8EE36D-E394-4521-AA20-30E40AC5F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9701">
            <a:off x="9004226" y="2197334"/>
            <a:ext cx="2002808" cy="240268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44B8F095-2025-8742-A21C-478297E8F551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161748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</p:spTree>
    <p:extLst>
      <p:ext uri="{BB962C8B-B14F-4D97-AF65-F5344CB8AC3E}">
        <p14:creationId xmlns:p14="http://schemas.microsoft.com/office/powerpoint/2010/main" val="390282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4A4B2-E274-4122-A0B2-719B3821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DTU </a:t>
            </a:r>
            <a:r>
              <a:rPr lang="da-DK" dirty="0" err="1"/>
              <a:t>Career</a:t>
            </a:r>
            <a:r>
              <a:rPr lang="da-DK" dirty="0"/>
              <a:t> Centre på Inside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BB5A6C6-7E6F-4196-B49C-484FC18EB8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6092995-BA04-4083-9154-59CA7AC302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B8E246F-98A4-1542-BBC8-2EB121DC11D8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161748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663E17B-8950-B04F-A334-18EB74686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838" y="1479769"/>
            <a:ext cx="5976664" cy="4417535"/>
          </a:xfrm>
          <a:prstGeom prst="rect">
            <a:avLst/>
          </a:prstGeom>
        </p:spPr>
      </p:pic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548C4068-9BA6-AB4C-9A97-96A2C14E6AE9}"/>
              </a:ext>
            </a:extLst>
          </p:cNvPr>
          <p:cNvCxnSpPr/>
          <p:nvPr/>
        </p:nvCxnSpPr>
        <p:spPr bwMode="auto">
          <a:xfrm flipV="1">
            <a:off x="1558702" y="2564904"/>
            <a:ext cx="1368152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4135AEC5-C95B-0940-8F2B-B3CA08DD6D49}"/>
              </a:ext>
            </a:extLst>
          </p:cNvPr>
          <p:cNvSpPr txBox="1"/>
          <p:nvPr/>
        </p:nvSpPr>
        <p:spPr>
          <a:xfrm>
            <a:off x="478582" y="3201162"/>
            <a:ext cx="21602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da-DK" sz="1200" dirty="0">
                <a:latin typeface="+mn-lt"/>
              </a:rPr>
              <a:t>Find relevant information omkring praktiksøgning her</a:t>
            </a:r>
          </a:p>
        </p:txBody>
      </p:sp>
    </p:spTree>
    <p:extLst>
      <p:ext uri="{BB962C8B-B14F-4D97-AF65-F5344CB8AC3E}">
        <p14:creationId xmlns:p14="http://schemas.microsoft.com/office/powerpoint/2010/main" val="350204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du tilbyde som praktikant?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160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64786" y="1656187"/>
            <a:ext cx="6335553" cy="4703496"/>
          </a:xfrm>
        </p:spPr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rgbClr val="161748"/>
                </a:solidFill>
              </a:rPr>
              <a:t>3 typer af kompetencer</a:t>
            </a:r>
            <a:br>
              <a:rPr lang="da-DK" b="1" dirty="0"/>
            </a:br>
            <a:endParaRPr lang="da-DK" b="1" dirty="0"/>
          </a:p>
          <a:p>
            <a:pPr marL="0" indent="0">
              <a:buNone/>
            </a:pPr>
            <a:r>
              <a:rPr lang="da-DK" dirty="0"/>
              <a:t>Faglige kompetencer – Hvilke arbejdsopgaver kan du løse?</a:t>
            </a:r>
          </a:p>
          <a:p>
            <a:pPr lvl="3"/>
            <a:r>
              <a:rPr lang="da-DK" sz="1600" dirty="0"/>
              <a:t>Analytisk kemi</a:t>
            </a:r>
          </a:p>
          <a:p>
            <a:pPr lvl="3"/>
            <a:r>
              <a:rPr lang="da-DK" sz="1600" dirty="0"/>
              <a:t>GMP og fødevarelovning</a:t>
            </a:r>
          </a:p>
          <a:p>
            <a:pPr lvl="3"/>
            <a:r>
              <a:rPr lang="da-DK" sz="1600" dirty="0"/>
              <a:t>Laboratoriearbejde</a:t>
            </a:r>
          </a:p>
          <a:p>
            <a:pPr marL="216000" lvl="1" indent="0">
              <a:buNone/>
            </a:pPr>
            <a:endParaRPr lang="da-DK" dirty="0"/>
          </a:p>
          <a:p>
            <a:pPr marL="216000" lvl="1" indent="0">
              <a:buNone/>
            </a:pPr>
            <a:r>
              <a:rPr lang="da-DK" dirty="0"/>
              <a:t>Personlige kompetencer – Hvordan er du som person?</a:t>
            </a:r>
          </a:p>
          <a:p>
            <a:pPr lvl="3"/>
            <a:r>
              <a:rPr lang="da-DK" sz="1600" dirty="0"/>
              <a:t>Selvstændig</a:t>
            </a:r>
          </a:p>
          <a:p>
            <a:pPr lvl="3"/>
            <a:r>
              <a:rPr lang="da-DK" sz="1600" dirty="0"/>
              <a:t>Fleksibel</a:t>
            </a:r>
          </a:p>
          <a:p>
            <a:pPr lvl="3"/>
            <a:endParaRPr lang="da-DK" sz="1600" dirty="0"/>
          </a:p>
          <a:p>
            <a:pPr marL="216000" lvl="1" indent="0">
              <a:buNone/>
            </a:pPr>
            <a:r>
              <a:rPr lang="da-DK" dirty="0"/>
              <a:t>Værktøjer – Hvilke programmer kan du anvende?</a:t>
            </a:r>
          </a:p>
          <a:p>
            <a:pPr lvl="3"/>
            <a:r>
              <a:rPr lang="da-DK" sz="1600" dirty="0" err="1"/>
              <a:t>Matlab</a:t>
            </a:r>
            <a:r>
              <a:rPr lang="da-DK" sz="1600" dirty="0"/>
              <a:t>, Maple</a:t>
            </a:r>
          </a:p>
          <a:p>
            <a:pPr lvl="3"/>
            <a:r>
              <a:rPr lang="da-DK" sz="1600" dirty="0"/>
              <a:t>R, </a:t>
            </a:r>
            <a:r>
              <a:rPr lang="da-DK" sz="1600" dirty="0" err="1"/>
              <a:t>python</a:t>
            </a:r>
            <a:endParaRPr lang="da-DK" sz="1600" dirty="0"/>
          </a:p>
          <a:p>
            <a:pPr lvl="3"/>
            <a:r>
              <a:rPr lang="da-DK" sz="1600" dirty="0"/>
              <a:t>Prædiktionsmodeller </a:t>
            </a:r>
          </a:p>
          <a:p>
            <a:pPr lvl="3"/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2" descr="http://www.redheadproperties.com/wp-content/uploads/2012/09/scratching-head3-e1346859717127.jpg">
            <a:extLst>
              <a:ext uri="{FF2B5EF4-FFF2-40B4-BE49-F238E27FC236}">
                <a16:creationId xmlns:a16="http://schemas.microsoft.com/office/drawing/2014/main" id="{4305CE5E-6656-454F-BE3A-B5050E83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2780928"/>
            <a:ext cx="2749958" cy="274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87486A9E-8867-F449-8B08-A65217D1E6CE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161748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</p:spTree>
    <p:extLst>
      <p:ext uri="{BB962C8B-B14F-4D97-AF65-F5344CB8AC3E}">
        <p14:creationId xmlns:p14="http://schemas.microsoft.com/office/powerpoint/2010/main" val="6976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031B1-F6E4-4BCE-A26E-C650C703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48680"/>
            <a:ext cx="12190413" cy="722614"/>
          </a:xfrm>
        </p:spPr>
        <p:txBody>
          <a:bodyPr/>
          <a:lstStyle/>
          <a:p>
            <a:pPr algn="ctr"/>
            <a:r>
              <a:rPr lang="da-DK" dirty="0"/>
              <a:t>CV og ansøgning: De overordnede forskelle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4019DC-0AB8-4EF5-A89B-911A5BD4C6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b="1" u="sng" dirty="0">
                <a:solidFill>
                  <a:srgbClr val="161748"/>
                </a:solidFill>
              </a:rPr>
              <a:t>CV</a:t>
            </a:r>
          </a:p>
          <a:p>
            <a:pPr marL="0" indent="0">
              <a:buNone/>
            </a:pPr>
            <a:endParaRPr lang="da-DK" sz="1200" b="1" dirty="0"/>
          </a:p>
          <a:p>
            <a:r>
              <a:rPr lang="da-DK" sz="1600" dirty="0"/>
              <a:t>Max 2,5 side</a:t>
            </a:r>
          </a:p>
          <a:p>
            <a:pPr marL="0" indent="0">
              <a:buNone/>
            </a:pPr>
            <a:endParaRPr lang="da-DK" sz="1600" dirty="0"/>
          </a:p>
          <a:p>
            <a:r>
              <a:rPr lang="da-DK" sz="1600" dirty="0"/>
              <a:t>Hvad har du lavet indtil nu</a:t>
            </a:r>
          </a:p>
          <a:p>
            <a:pPr marL="0" indent="0">
              <a:buNone/>
            </a:pPr>
            <a:endParaRPr lang="da-DK" sz="1600" dirty="0"/>
          </a:p>
          <a:p>
            <a:r>
              <a:rPr lang="da-DK" sz="1600" dirty="0"/>
              <a:t>Kontaktinformationer og billede</a:t>
            </a:r>
          </a:p>
          <a:p>
            <a:pPr marL="0" indent="0">
              <a:buNone/>
            </a:pPr>
            <a:endParaRPr lang="da-DK" sz="1600" dirty="0"/>
          </a:p>
          <a:p>
            <a:r>
              <a:rPr lang="da-DK" sz="1600" dirty="0"/>
              <a:t>Beskrivelse af relevante kompetencer du har udviklet gennem dit uddannelsesforløb og gennem studiejob</a:t>
            </a:r>
          </a:p>
          <a:p>
            <a:pPr marL="0" indent="0">
              <a:buNone/>
            </a:pPr>
            <a:endParaRPr lang="da-DK" sz="1600" dirty="0"/>
          </a:p>
          <a:p>
            <a:r>
              <a:rPr lang="da-DK" sz="1600" dirty="0"/>
              <a:t>Beskrivelse af hvilke programmer og sprog du kan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87205B2-232A-4906-84D2-40EA8DCE6C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b="1" u="sng" dirty="0">
                <a:solidFill>
                  <a:srgbClr val="161748"/>
                </a:solidFill>
              </a:rPr>
              <a:t>Motiveret ansøgning</a:t>
            </a:r>
          </a:p>
          <a:p>
            <a:pPr marL="0" indent="0">
              <a:buNone/>
            </a:pPr>
            <a:endParaRPr lang="da-DK" sz="1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1600" dirty="0"/>
              <a:t>Max 1 side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1600" dirty="0"/>
              <a:t>Tal dig selv ind i stillingen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1600" dirty="0"/>
              <a:t>Motivation for at søge stilling (3-6 linjer)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1600" dirty="0"/>
              <a:t>Matchet mellem dig og den stilling du søger. Hovedsageligt faglige kompetencer (~ ½ side)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1600" dirty="0"/>
              <a:t>Afrunding: Inddrag evt. nogle personlige kompetencer. (3-4 linjer)</a:t>
            </a:r>
          </a:p>
          <a:p>
            <a:pPr marL="0" indent="0">
              <a:buNone/>
            </a:pPr>
            <a:endParaRPr lang="da-DK" sz="2400" b="1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FA363D-6961-455F-A114-CDFB31630B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7ADEF4-2592-4A97-8BF2-4A696662E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ACDB6FD-2535-455E-8D9E-EC9006665B34}"/>
              </a:ext>
            </a:extLst>
          </p:cNvPr>
          <p:cNvSpPr txBox="1"/>
          <p:nvPr/>
        </p:nvSpPr>
        <p:spPr>
          <a:xfrm>
            <a:off x="838622" y="5877272"/>
            <a:ext cx="41044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* </a:t>
            </a:r>
            <a:r>
              <a:rPr lang="da-DK" i="1" dirty="0">
                <a:latin typeface="+mn-lt"/>
              </a:rPr>
              <a:t>Gør brug af DTU </a:t>
            </a:r>
            <a:r>
              <a:rPr lang="da-DK" i="1" dirty="0" err="1">
                <a:latin typeface="+mn-lt"/>
              </a:rPr>
              <a:t>Career</a:t>
            </a:r>
            <a:r>
              <a:rPr lang="da-DK" i="1" dirty="0">
                <a:latin typeface="+mn-lt"/>
              </a:rPr>
              <a:t> Notebook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38BDB01-6D06-0349-AE3C-4BCD3A8AB7B0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161748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</p:spTree>
    <p:extLst>
      <p:ext uri="{BB962C8B-B14F-4D97-AF65-F5344CB8AC3E}">
        <p14:creationId xmlns:p14="http://schemas.microsoft.com/office/powerpoint/2010/main" val="217695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5" y="453818"/>
            <a:ext cx="12163587" cy="972716"/>
          </a:xfrm>
        </p:spPr>
        <p:txBody>
          <a:bodyPr/>
          <a:lstStyle/>
          <a:p>
            <a:pPr algn="ctr"/>
            <a:r>
              <a:rPr lang="en-GB" dirty="0" err="1"/>
              <a:t>Hvor</a:t>
            </a:r>
            <a:r>
              <a:rPr lang="en-GB" dirty="0"/>
              <a:t> finder </a:t>
            </a:r>
            <a:r>
              <a:rPr lang="en-GB" dirty="0" err="1"/>
              <a:t>jeg</a:t>
            </a:r>
            <a:r>
              <a:rPr lang="en-GB" dirty="0"/>
              <a:t> et </a:t>
            </a:r>
            <a:r>
              <a:rPr lang="en-GB" dirty="0" err="1"/>
              <a:t>praktikopslag</a:t>
            </a:r>
            <a:r>
              <a:rPr lang="en-GB" dirty="0"/>
              <a:t>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3D831F8F-3523-4881-BE0A-92904E977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718" y="2886075"/>
            <a:ext cx="2466975" cy="542925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926A7F28-0B89-4E10-93EB-937F1F326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77" y="2158472"/>
            <a:ext cx="1674639" cy="167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55622A31-2FD6-4295-807F-E6984AFB6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2345" y="2473988"/>
            <a:ext cx="1303412" cy="1325885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EDB581FB-0C81-488B-9F8A-59D9CD3FB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890" y="1669125"/>
            <a:ext cx="6067455" cy="625397"/>
          </a:xfrm>
          <a:prstGeom prst="rect">
            <a:avLst/>
          </a:prstGeom>
        </p:spPr>
      </p:pic>
      <p:pic>
        <p:nvPicPr>
          <p:cNvPr id="2050" name="Picture 2" descr="facebook-icon-preview-1 – De Danske Garderforeninger">
            <a:extLst>
              <a:ext uri="{FF2B5EF4-FFF2-40B4-BE49-F238E27FC236}">
                <a16:creationId xmlns:a16="http://schemas.microsoft.com/office/drawing/2014/main" id="{CECFC3DD-DECF-42CA-B8C6-5FB77451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84" y="4243509"/>
            <a:ext cx="1718471" cy="171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E3ABEBD7-5397-0E4D-8269-E4B2E5322A41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161748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180756B-38BF-4A47-BA56-EC3C09E691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4074" y="4587290"/>
            <a:ext cx="2651549" cy="8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1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85408-97C6-4B04-86C9-532DC1D8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5263"/>
            <a:ext cx="12190413" cy="972716"/>
          </a:xfrm>
        </p:spPr>
        <p:txBody>
          <a:bodyPr/>
          <a:lstStyle/>
          <a:p>
            <a:pPr algn="ctr"/>
            <a:r>
              <a:rPr lang="da-DK" sz="2400" dirty="0"/>
              <a:t>Tilmeld dig en workshop for diplomingeniørstuderende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50B4DA2-CA9C-4FB9-AC3C-377CF3EDBD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103B9A6-C4BC-47C5-968D-792E64FA57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333D0B6D-5406-475F-9932-2C8D32080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766" y="1302898"/>
            <a:ext cx="5940570" cy="605946"/>
          </a:xfrm>
        </p:spPr>
        <p:txBody>
          <a:bodyPr/>
          <a:lstStyle/>
          <a:p>
            <a:r>
              <a:rPr lang="da-DK" dirty="0"/>
              <a:t>Via </a:t>
            </a:r>
            <a:r>
              <a:rPr lang="da-DK" dirty="0">
                <a:hlinkClick r:id="rId2"/>
              </a:rPr>
              <a:t>DTU Jobbank </a:t>
            </a:r>
            <a:r>
              <a:rPr lang="da-DK" dirty="0"/>
              <a:t>eller </a:t>
            </a:r>
            <a:r>
              <a:rPr lang="da-DK" dirty="0" err="1">
                <a:hlinkClick r:id="rId3"/>
              </a:rPr>
              <a:t>inside</a:t>
            </a:r>
            <a:r>
              <a:rPr lang="da-DK" dirty="0"/>
              <a:t>:</a:t>
            </a:r>
          </a:p>
          <a:p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013E209-A39C-5143-91B4-54BC8C9BE1BB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161748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8264DE5-41AA-4F47-B405-A613A1B36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0" y="1908844"/>
            <a:ext cx="4968552" cy="333208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1C577B2-7A80-3D40-A2A0-92B11B53A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048" y="5124079"/>
            <a:ext cx="496855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678" y="1794494"/>
            <a:ext cx="11822012" cy="2706458"/>
          </a:xfrm>
        </p:spPr>
        <p:txBody>
          <a:bodyPr/>
          <a:lstStyle/>
          <a:p>
            <a:r>
              <a:rPr lang="da-DK" sz="5400" dirty="0"/>
              <a:t>Tak for i dag! </a:t>
            </a:r>
            <a:br>
              <a:rPr lang="en-US" sz="5400" dirty="0"/>
            </a:br>
            <a:r>
              <a:rPr lang="da-DK" sz="5400" dirty="0"/>
              <a:t>Hold dig opdateret</a:t>
            </a:r>
            <a:br>
              <a:rPr lang="en-US" dirty="0"/>
            </a:br>
            <a:endParaRPr lang="da-D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385" y="3429000"/>
            <a:ext cx="10840028" cy="2448271"/>
          </a:xfrm>
        </p:spPr>
        <p:txBody>
          <a:bodyPr/>
          <a:lstStyle/>
          <a:p>
            <a:r>
              <a:rPr lang="en-US" dirty="0"/>
              <a:t>DTU Inside: DTU </a:t>
            </a:r>
            <a:r>
              <a:rPr lang="en-US" dirty="0" err="1"/>
              <a:t>Karrierecenter</a:t>
            </a:r>
            <a:endParaRPr lang="en-US" dirty="0"/>
          </a:p>
          <a:p>
            <a:r>
              <a:rPr lang="en-US" dirty="0"/>
              <a:t>Facebook: @</a:t>
            </a:r>
            <a:r>
              <a:rPr lang="en-US" dirty="0" err="1"/>
              <a:t>Karrierecenteret</a:t>
            </a:r>
            <a:r>
              <a:rPr lang="en-US" dirty="0"/>
              <a:t> DTU</a:t>
            </a:r>
          </a:p>
          <a:p>
            <a:r>
              <a:rPr lang="en-US" dirty="0"/>
              <a:t>Instagram: @dtucareercentre</a:t>
            </a:r>
          </a:p>
          <a:p>
            <a:r>
              <a:rPr lang="da-DK" dirty="0"/>
              <a:t>Mail: </a:t>
            </a:r>
            <a:r>
              <a:rPr lang="da-DK" dirty="0">
                <a:hlinkClick r:id="rId5"/>
              </a:rPr>
              <a:t>karriere@dtu.dk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5995EB-10E4-4119-B468-5CD7D10A09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3F354BF-B3A8-1348-A8CE-F89AC9FA5B4E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161748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47099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miter lim="8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9066788-88C1-3E46-B08C-D9769F977BC2}">
  <we:reference id="wa104380278" version="1.0.0.6" store="da-DK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TemplateConfiguration><![CDATA[{"elementsMetadata":[{"type":"shape","id":"a56d4122-81bd-4180-bf0a-591a5b952d36","elementConfiguration":{"binding":"UserProfile.Offices.Workarea_{{DocumentLanguage}}","disableUpdates":false,"type":"text"}},{"type":"shape","id":"cc2f266c-cd9b-484b-bb5e-7a08e9e1f3b7","elementConfiguration":{"format":"{{DateFormats.GeneralDate}}","binding":"Form.Date","disableUpdates":false,"type":"date"}},{"type":"shape","id":"92945f35-c90e-498a-a83e-4cf51cd2a3e8","elementConfiguration":{"binding":"Form.PresentationTitle","disableUpdates":false,"type":"text"}}],"transformationConfigurations":[{"language":"{{DocumentLanguage}}","disableUpdates":false,"type":"proofingLanguage"}],"templateName":"","templateDescription":"","enableDocumentContentUpdater":true,"version":"1.2"}]]></TemplafyTemplateConfiguration>
</file>

<file path=customXml/item2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Bf8jrB+565yBkhUhcbFABQ=="},{"name":"PresentationTitle","value":"tvx4YuFz+2bkZ2xtl5LjFl0AECpeKjtkSYWJEy5dHiU="}]}]]></TemplafyFormConfiguration>
</file>

<file path=customXml/item3.xml><?xml version="1.0" encoding="utf-8"?>
<TemplafyTemplateConfiguration><![CDATA[{"elementsMetadata":[{"type":"shape","id":"c5811bf8-ccc8-4423-b408-49ce7d938f58","elementConfiguration":{"binding":"UserProfile.Offices.Workarea_{{DocumentLanguage}}","disableUpdates":false,"type":"text"}},{"type":"shape","id":"1eda3a9c-8762-49ff-89fd-be4cacc0e791","elementConfiguration":{"format":"{{DateFormats.GeneralDate}}","binding":"Form.Date","disableUpdates":false,"type":"date"}},{"type":"shape","id":"1e07102d-0e0a-45e5-b819-21715610b72c","elementConfiguration":{"binding":"Form.PresentationTitle","disableUpdates":false,"type":"text"}}],"transformationConfigurations":[{"language":"{{DocumentLanguage}}","disableUpdates":false,"type":"proofingLanguage"}],"templateName":"DTU Template 16_9 - Bright green","templateDescription":"","enableDocumentContentUpdater":true,"version":"1.2"}]]></Templafy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1334258C-C3E7-4029-A615-C886A240FB15}">
  <ds:schemaRefs/>
</ds:datastoreItem>
</file>

<file path=customXml/itemProps2.xml><?xml version="1.0" encoding="utf-8"?>
<ds:datastoreItem xmlns:ds="http://schemas.openxmlformats.org/officeDocument/2006/customXml" ds:itemID="{5B29B696-7354-412C-9B8E-ED20D22F6B23}">
  <ds:schemaRefs/>
</ds:datastoreItem>
</file>

<file path=customXml/itemProps3.xml><?xml version="1.0" encoding="utf-8"?>
<ds:datastoreItem xmlns:ds="http://schemas.openxmlformats.org/officeDocument/2006/customXml" ds:itemID="{4EBC9E8A-9325-4533-A1EC-E9F253006C21}">
  <ds:schemaRefs/>
</ds:datastoreItem>
</file>

<file path=customXml/itemProps4.xml><?xml version="1.0" encoding="utf-8"?>
<ds:datastoreItem xmlns:ds="http://schemas.openxmlformats.org/officeDocument/2006/customXml" ds:itemID="{537A5CDE-F91B-483D-8EE7-0D275F273140}">
  <ds:schemaRefs/>
</ds:datastoreItem>
</file>

<file path=customXml/itemProps5.xml><?xml version="1.0" encoding="utf-8"?>
<ds:datastoreItem xmlns:ds="http://schemas.openxmlformats.org/officeDocument/2006/customXml" ds:itemID="{1F030609-DB37-41DD-8400-F85FBB76A3D8}">
  <ds:schemaRefs/>
</ds:datastoreItem>
</file>

<file path=customXml/itemProps6.xml><?xml version="1.0" encoding="utf-8"?>
<ds:datastoreItem xmlns:ds="http://schemas.openxmlformats.org/officeDocument/2006/customXml" ds:itemID="{E7235E32-C044-45B4-B467-C0EEB8B45C7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942</TotalTime>
  <Words>308</Words>
  <Application>Microsoft Macintosh PowerPoint</Application>
  <PresentationFormat>Brugerdefineret</PresentationFormat>
  <Paragraphs>87</Paragraphs>
  <Slides>9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Cambria</vt:lpstr>
      <vt:lpstr>Verdana</vt:lpstr>
      <vt:lpstr>Blank</vt:lpstr>
      <vt:lpstr>DTU Career Centre</vt:lpstr>
      <vt:lpstr>PowerPoint-præsentation</vt:lpstr>
      <vt:lpstr>Tilbud til praktiksøgende</vt:lpstr>
      <vt:lpstr>DTU Career Centre på Inside</vt:lpstr>
      <vt:lpstr>Hvad kan du tilbyde som praktikant?</vt:lpstr>
      <vt:lpstr>CV og ansøgning: De overordnede forskelle</vt:lpstr>
      <vt:lpstr>Hvor finder jeg et praktikopslag?</vt:lpstr>
      <vt:lpstr>Tilmeld dig en workshop for diplomingeniørstuderende</vt:lpstr>
      <vt:lpstr>Tak for i dag!  Hold dig opdateret 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Natasja Lund</cp:lastModifiedBy>
  <cp:revision>77</cp:revision>
  <dcterms:created xsi:type="dcterms:W3CDTF">2017-07-31T08:31:56Z</dcterms:created>
  <dcterms:modified xsi:type="dcterms:W3CDTF">2021-08-25T08:16:34Z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636806498806910458</vt:lpwstr>
  </property>
  <property fmtid="{D5CDD505-2E9C-101B-9397-08002B2CF9AE}" pid="5" name="TemplafyUserProfileId">
    <vt:lpwstr>637407153608709626</vt:lpwstr>
  </property>
  <property fmtid="{D5CDD505-2E9C-101B-9397-08002B2CF9AE}" pid="6" name="TemplafyLanguageCode">
    <vt:lpwstr>da-DK</vt:lpwstr>
  </property>
</Properties>
</file>