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2" r:id="rId7"/>
  </p:sldMasterIdLst>
  <p:notesMasterIdLst>
    <p:notesMasterId r:id="rId30"/>
  </p:notesMasterIdLst>
  <p:handoutMasterIdLst>
    <p:handoutMasterId r:id="rId31"/>
  </p:handoutMasterIdLst>
  <p:sldIdLst>
    <p:sldId id="260" r:id="rId8"/>
    <p:sldId id="262" r:id="rId9"/>
    <p:sldId id="263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85" r:id="rId19"/>
    <p:sldId id="284" r:id="rId20"/>
    <p:sldId id="273" r:id="rId21"/>
    <p:sldId id="274" r:id="rId22"/>
    <p:sldId id="275" r:id="rId23"/>
    <p:sldId id="276" r:id="rId24"/>
    <p:sldId id="278" r:id="rId25"/>
    <p:sldId id="279" r:id="rId26"/>
    <p:sldId id="280" r:id="rId27"/>
    <p:sldId id="282" r:id="rId28"/>
    <p:sldId id="283" r:id="rId29"/>
  </p:sldIdLst>
  <p:sldSz cx="12190413" cy="6858000"/>
  <p:notesSz cx="6858000" cy="9144000"/>
  <p:custDataLst>
    <p:tags r:id="rId32"/>
  </p:custDataLst>
  <p:defaultTextStyle>
    <a:defPPr>
      <a:defRPr lang="da-DK"/>
    </a:defPPr>
    <a:lvl1pPr algn="l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990000"/>
    <a:srgbClr val="000000"/>
    <a:srgbClr val="FFCC00"/>
    <a:srgbClr val="FF6600"/>
    <a:srgbClr val="FF0000"/>
    <a:srgbClr val="FF0099"/>
    <a:srgbClr val="CC3399"/>
    <a:srgbClr val="660066"/>
    <a:srgbClr val="66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098" autoAdjust="0"/>
  </p:normalViewPr>
  <p:slideViewPr>
    <p:cSldViewPr showGuides="1">
      <p:cViewPr varScale="1">
        <p:scale>
          <a:sx n="97" d="100"/>
          <a:sy n="97" d="100"/>
        </p:scale>
        <p:origin x="581" y="40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2628"/>
    </p:cViewPr>
  </p:sorterViewPr>
  <p:notesViewPr>
    <p:cSldViewPr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1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tags" Target="tags/tag1.xml"/><Relationship Id="rId5" Type="http://schemas.openxmlformats.org/officeDocument/2006/relationships/customXml" Target="../customXml/item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/>
            </a:lvl1pPr>
          </a:lstStyle>
          <a:p>
            <a:endParaRPr lang="da-DK" dirty="0">
              <a:latin typeface="Arial" panose="020B0604020202020204" pitchFamily="34" charset="0"/>
            </a:endParaRP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/>
            </a:lvl1pPr>
          </a:lstStyle>
          <a:p>
            <a:endParaRPr lang="da-DK" dirty="0">
              <a:latin typeface="Arial" panose="020B0604020202020204" pitchFamily="34" charset="0"/>
            </a:endParaRPr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/>
            </a:lvl1pPr>
          </a:lstStyle>
          <a:p>
            <a:endParaRPr lang="da-DK" dirty="0">
              <a:latin typeface="Arial" panose="020B0604020202020204" pitchFamily="34" charset="0"/>
            </a:endParaRPr>
          </a:p>
        </p:txBody>
      </p:sp>
      <p:sp>
        <p:nvSpPr>
          <p:cNvPr id="634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/>
            </a:lvl1pPr>
          </a:lstStyle>
          <a:p>
            <a:fld id="{491ECFBD-4A0D-4BCF-98A8-E205F44719BF}" type="slidenum">
              <a:rPr lang="da-DK" smtClean="0">
                <a:latin typeface="Arial" panose="020B0604020202020204" pitchFamily="34" charset="0"/>
              </a:rPr>
              <a:pPr/>
              <a:t>‹#›</a:t>
            </a:fld>
            <a:endParaRPr lang="da-DK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8099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latin typeface="Arial" panose="020B0604020202020204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>
                <a:latin typeface="Arial" panose="020B0604020202020204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2588" y="685800"/>
            <a:ext cx="6092825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styles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latin typeface="Arial" panose="020B0604020202020204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>
                <a:latin typeface="Arial" panose="020B0604020202020204" pitchFamily="34" charset="0"/>
              </a:defRPr>
            </a:lvl1pPr>
          </a:lstStyle>
          <a:p>
            <a:fld id="{C734BB09-483B-4C4B-A5A4-C02A22055B01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778360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itchFamily="-80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itchFamily="-80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itchFamily="-80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itchFamily="-80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itchFamily="-80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1C802D1-AFFE-4ADE-9380-2E92986BA68C}" type="slidenum">
              <a:rPr lang="en-GB" altLang="da-DK" sz="1200" smtClean="0">
                <a:latin typeface="Times New Roman" panose="02020603050405020304" pitchFamily="18" charset="0"/>
              </a:rPr>
              <a:pPr/>
              <a:t>2</a:t>
            </a:fld>
            <a:endParaRPr lang="en-GB" altLang="da-DK" sz="1200">
              <a:latin typeface="Times New Roman" panose="02020603050405020304" pitchFamily="18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7709947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333A45B-A1CD-441B-A308-545B29157CE3}" type="slidenum">
              <a:rPr lang="en-GB" altLang="da-DK" sz="1200" smtClean="0">
                <a:latin typeface="Times New Roman" panose="02020603050405020304" pitchFamily="18" charset="0"/>
              </a:rPr>
              <a:pPr/>
              <a:t>11</a:t>
            </a:fld>
            <a:endParaRPr lang="en-GB" altLang="da-DK" sz="1200">
              <a:latin typeface="Times New Roman" panose="02020603050405020304" pitchFamily="18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20886775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09827D3-E869-4FF6-A7E4-DC8993531D0D}" type="slidenum">
              <a:rPr lang="en-GB" altLang="da-DK" sz="1200" smtClean="0">
                <a:latin typeface="Times New Roman" panose="02020603050405020304" pitchFamily="18" charset="0"/>
              </a:rPr>
              <a:pPr/>
              <a:t>13</a:t>
            </a:fld>
            <a:endParaRPr lang="en-GB" altLang="da-DK" sz="1200">
              <a:latin typeface="Times New Roman" panose="02020603050405020304" pitchFamily="18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16901876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09827D3-E869-4FF6-A7E4-DC8993531D0D}" type="slidenum">
              <a:rPr lang="en-GB" altLang="da-DK" sz="1200" smtClean="0">
                <a:latin typeface="Times New Roman" panose="02020603050405020304" pitchFamily="18" charset="0"/>
              </a:rPr>
              <a:pPr/>
              <a:t>14</a:t>
            </a:fld>
            <a:endParaRPr lang="en-GB" altLang="da-DK" sz="1200">
              <a:latin typeface="Times New Roman" panose="02020603050405020304" pitchFamily="18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11100098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73F8C5E-E992-4B6E-B953-D1F9A2B28DF4}" type="slidenum">
              <a:rPr lang="en-GB" altLang="da-DK" sz="1200" smtClean="0">
                <a:latin typeface="Times New Roman" panose="02020603050405020304" pitchFamily="18" charset="0"/>
              </a:rPr>
              <a:pPr/>
              <a:t>15</a:t>
            </a:fld>
            <a:endParaRPr lang="en-GB" altLang="da-DK" sz="1200">
              <a:latin typeface="Times New Roman" panose="02020603050405020304" pitchFamily="18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2537153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D39573C-4E20-4041-981C-A3DC24C13486}" type="slidenum">
              <a:rPr lang="en-GB" altLang="da-DK" sz="1200" smtClean="0">
                <a:latin typeface="Times New Roman" panose="02020603050405020304" pitchFamily="18" charset="0"/>
              </a:rPr>
              <a:pPr/>
              <a:t>16</a:t>
            </a:fld>
            <a:endParaRPr lang="en-GB" altLang="da-DK" sz="1200">
              <a:latin typeface="Times New Roman" panose="02020603050405020304" pitchFamily="18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20673472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5F40894-71ED-43AB-B3B3-0F6279B38743}" type="slidenum">
              <a:rPr lang="en-GB" altLang="da-DK" sz="1200" smtClean="0">
                <a:latin typeface="Times New Roman" panose="02020603050405020304" pitchFamily="18" charset="0"/>
              </a:rPr>
              <a:pPr/>
              <a:t>17</a:t>
            </a:fld>
            <a:endParaRPr lang="en-GB" altLang="da-DK" sz="1200">
              <a:latin typeface="Times New Roman" panose="02020603050405020304" pitchFamily="18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37642547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7775C8F-9E9E-44FD-8E95-A10985BA6BB6}" type="slidenum">
              <a:rPr lang="en-GB" altLang="da-DK" sz="1200" smtClean="0">
                <a:latin typeface="Times New Roman" panose="02020603050405020304" pitchFamily="18" charset="0"/>
              </a:rPr>
              <a:pPr/>
              <a:t>18</a:t>
            </a:fld>
            <a:endParaRPr lang="en-GB" altLang="da-DK" sz="1200">
              <a:latin typeface="Times New Roman" panose="02020603050405020304" pitchFamily="18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22732298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3EE88E4-DD8D-40FE-9677-B036DA8EC321}" type="slidenum">
              <a:rPr lang="en-GB" altLang="da-DK" sz="1200" smtClean="0">
                <a:latin typeface="Times New Roman" panose="02020603050405020304" pitchFamily="18" charset="0"/>
              </a:rPr>
              <a:pPr/>
              <a:t>19</a:t>
            </a:fld>
            <a:endParaRPr lang="en-GB" altLang="da-DK" sz="1200">
              <a:latin typeface="Times New Roman" panose="02020603050405020304" pitchFamily="18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35834947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D67CFDA-F8EF-46AF-A53D-002FE798856C}" type="slidenum">
              <a:rPr lang="en-GB" altLang="da-DK" sz="1200" smtClean="0">
                <a:latin typeface="Times New Roman" panose="02020603050405020304" pitchFamily="18" charset="0"/>
              </a:rPr>
              <a:pPr/>
              <a:t>20</a:t>
            </a:fld>
            <a:endParaRPr lang="en-GB" altLang="da-DK" sz="1200">
              <a:latin typeface="Times New Roman" panose="02020603050405020304" pitchFamily="18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28803731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D02F9C8-A73E-4DC4-94A9-159BCD9FCD8A}" type="slidenum">
              <a:rPr lang="en-GB" altLang="da-DK" sz="1200" smtClean="0">
                <a:latin typeface="Times New Roman" panose="02020603050405020304" pitchFamily="18" charset="0"/>
              </a:rPr>
              <a:pPr/>
              <a:t>21</a:t>
            </a:fld>
            <a:endParaRPr lang="en-GB" altLang="da-DK" sz="1200">
              <a:latin typeface="Times New Roman" panose="02020603050405020304" pitchFamily="18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23944197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B29C346-C3BF-44E9-864C-F66B175649DE}" type="slidenum">
              <a:rPr lang="en-GB" altLang="da-DK" sz="1200" smtClean="0">
                <a:latin typeface="Times New Roman" panose="02020603050405020304" pitchFamily="18" charset="0"/>
              </a:rPr>
              <a:pPr/>
              <a:t>3</a:t>
            </a:fld>
            <a:endParaRPr lang="en-GB" altLang="da-DK" sz="1200">
              <a:latin typeface="Times New Roman" panose="02020603050405020304" pitchFamily="18" charset="0"/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34988360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554A174-A1D1-4985-892B-CD2301A041D7}" type="slidenum">
              <a:rPr lang="en-GB" altLang="da-DK" sz="1200" smtClean="0">
                <a:latin typeface="Times New Roman" panose="02020603050405020304" pitchFamily="18" charset="0"/>
              </a:rPr>
              <a:pPr/>
              <a:t>22</a:t>
            </a:fld>
            <a:endParaRPr lang="en-GB" altLang="da-DK" sz="1200">
              <a:latin typeface="Times New Roman" panose="02020603050405020304" pitchFamily="18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41005451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15DE890-8793-46FE-B6CD-4BC211EA570C}" type="slidenum">
              <a:rPr lang="en-GB" altLang="da-DK" sz="1200" smtClean="0">
                <a:latin typeface="Times New Roman" panose="02020603050405020304" pitchFamily="18" charset="0"/>
              </a:rPr>
              <a:pPr/>
              <a:t>4</a:t>
            </a:fld>
            <a:endParaRPr lang="en-GB" altLang="da-DK" sz="1200">
              <a:latin typeface="Times New Roman" panose="02020603050405020304" pitchFamily="18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41382074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F940BD0-B53C-474D-92A2-D577AAC9EC47}" type="slidenum">
              <a:rPr lang="en-GB" altLang="da-DK" sz="1200" smtClean="0">
                <a:latin typeface="Times New Roman" panose="02020603050405020304" pitchFamily="18" charset="0"/>
              </a:rPr>
              <a:pPr/>
              <a:t>5</a:t>
            </a:fld>
            <a:endParaRPr lang="en-GB" altLang="da-DK" sz="1200">
              <a:latin typeface="Times New Roman" panose="02020603050405020304" pitchFamily="18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12745379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6BB7EAB-15C3-4F25-8D0F-1B109A2577B1}" type="slidenum">
              <a:rPr lang="en-GB" altLang="da-DK" sz="1200" smtClean="0">
                <a:latin typeface="Times New Roman" panose="02020603050405020304" pitchFamily="18" charset="0"/>
              </a:rPr>
              <a:pPr/>
              <a:t>6</a:t>
            </a:fld>
            <a:endParaRPr lang="en-GB" altLang="da-DK" sz="1200">
              <a:latin typeface="Times New Roman" panose="02020603050405020304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8874920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28DE9C2-F08D-4153-84E1-81AD149E7C56}" type="slidenum">
              <a:rPr lang="en-GB" altLang="da-DK" sz="1200" smtClean="0">
                <a:latin typeface="Times New Roman" panose="02020603050405020304" pitchFamily="18" charset="0"/>
              </a:rPr>
              <a:pPr/>
              <a:t>7</a:t>
            </a:fld>
            <a:endParaRPr lang="en-GB" altLang="da-DK" sz="1200">
              <a:latin typeface="Times New Roman" panose="02020603050405020304" pitchFamily="18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18932097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12DCE1D-328C-4E2E-8F89-5430AB8A8C9F}" type="slidenum">
              <a:rPr lang="en-GB" altLang="da-DK" sz="1200" smtClean="0">
                <a:latin typeface="Times New Roman" panose="02020603050405020304" pitchFamily="18" charset="0"/>
              </a:rPr>
              <a:pPr/>
              <a:t>8</a:t>
            </a:fld>
            <a:endParaRPr lang="en-GB" altLang="da-DK" sz="1200">
              <a:latin typeface="Times New Roman" panose="02020603050405020304" pitchFamily="18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21402422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F094CF0-0318-48A4-BD95-26D17D603C2F}" type="slidenum">
              <a:rPr lang="en-GB" altLang="da-DK" sz="1200" smtClean="0">
                <a:latin typeface="Times New Roman" panose="02020603050405020304" pitchFamily="18" charset="0"/>
              </a:rPr>
              <a:pPr/>
              <a:t>9</a:t>
            </a:fld>
            <a:endParaRPr lang="en-GB" altLang="da-DK" sz="1200">
              <a:latin typeface="Times New Roman" panose="02020603050405020304" pitchFamily="18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6838" y="744538"/>
            <a:ext cx="6597650" cy="3713162"/>
          </a:xfrm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05350"/>
            <a:ext cx="5435600" cy="44561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22834314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08F012C-EFA4-4F03-BD32-AD05E0604A03}" type="slidenum">
              <a:rPr lang="en-GB" altLang="da-DK" sz="1200" smtClean="0">
                <a:latin typeface="Times New Roman" panose="02020603050405020304" pitchFamily="18" charset="0"/>
              </a:rPr>
              <a:pPr/>
              <a:t>10</a:t>
            </a:fld>
            <a:endParaRPr lang="en-GB" altLang="da-DK" sz="1200">
              <a:latin typeface="Times New Roman" panose="02020603050405020304" pitchFamily="18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730957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ckground"/>
          <p:cNvSpPr/>
          <p:nvPr userDrawn="1"/>
        </p:nvSpPr>
        <p:spPr bwMode="auto">
          <a:xfrm>
            <a:off x="0" y="0"/>
            <a:ext cx="0" cy="0"/>
          </a:xfrm>
          <a:prstGeom prst="rect">
            <a:avLst/>
          </a:prstGeom>
          <a:solidFill>
            <a:srgbClr val="99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itchFamily="-80" charset="-128"/>
            </a:endParaRPr>
          </a:p>
        </p:txBody>
      </p:sp>
      <p:sp>
        <p:nvSpPr>
          <p:cNvPr id="11" name="Logo white">
            <a:extLst>
              <a:ext uri="{FF2B5EF4-FFF2-40B4-BE49-F238E27FC236}">
                <a16:creationId xmlns:a16="http://schemas.microsoft.com/office/drawing/2014/main" id="{275A6477-FE3A-4D40-B1FE-E46C11E344A5}"/>
              </a:ext>
            </a:extLst>
          </p:cNvPr>
          <p:cNvSpPr>
            <a:spLocks noChangeAspect="1"/>
          </p:cNvSpPr>
          <p:nvPr userDrawn="1">
            <p:custDataLst>
              <p:tags r:id="rId1"/>
            </p:custDataLst>
          </p:nvPr>
        </p:nvSpPr>
        <p:spPr bwMode="auto">
          <a:xfrm>
            <a:off x="252000" y="252000"/>
            <a:ext cx="419611" cy="612000"/>
          </a:xfrm>
          <a:custGeom>
            <a:avLst/>
            <a:gdLst>
              <a:gd name="connsiteX0" fmla="*/ 1050029 w 4933949"/>
              <a:gd name="connsiteY0" fmla="*/ 6094413 h 7196138"/>
              <a:gd name="connsiteX1" fmla="*/ 3883920 w 4933949"/>
              <a:gd name="connsiteY1" fmla="*/ 6094413 h 7196138"/>
              <a:gd name="connsiteX2" fmla="*/ 4933949 w 4933949"/>
              <a:gd name="connsiteY2" fmla="*/ 6645934 h 7196138"/>
              <a:gd name="connsiteX3" fmla="*/ 3883920 w 4933949"/>
              <a:gd name="connsiteY3" fmla="*/ 7196138 h 7196138"/>
              <a:gd name="connsiteX4" fmla="*/ 1050029 w 4933949"/>
              <a:gd name="connsiteY4" fmla="*/ 7196138 h 7196138"/>
              <a:gd name="connsiteX5" fmla="*/ 0 w 4933949"/>
              <a:gd name="connsiteY5" fmla="*/ 6645934 h 7196138"/>
              <a:gd name="connsiteX6" fmla="*/ 1050029 w 4933949"/>
              <a:gd name="connsiteY6" fmla="*/ 6094413 h 7196138"/>
              <a:gd name="connsiteX7" fmla="*/ 1050029 w 4933949"/>
              <a:gd name="connsiteY7" fmla="*/ 4730750 h 7196138"/>
              <a:gd name="connsiteX8" fmla="*/ 3883920 w 4933949"/>
              <a:gd name="connsiteY8" fmla="*/ 4730750 h 7196138"/>
              <a:gd name="connsiteX9" fmla="*/ 4933949 w 4933949"/>
              <a:gd name="connsiteY9" fmla="*/ 5283066 h 7196138"/>
              <a:gd name="connsiteX10" fmla="*/ 3883920 w 4933949"/>
              <a:gd name="connsiteY10" fmla="*/ 5834063 h 7196138"/>
              <a:gd name="connsiteX11" fmla="*/ 1050029 w 4933949"/>
              <a:gd name="connsiteY11" fmla="*/ 5834063 h 7196138"/>
              <a:gd name="connsiteX12" fmla="*/ 0 w 4933949"/>
              <a:gd name="connsiteY12" fmla="*/ 5283066 h 7196138"/>
              <a:gd name="connsiteX13" fmla="*/ 1050029 w 4933949"/>
              <a:gd name="connsiteY13" fmla="*/ 4730750 h 7196138"/>
              <a:gd name="connsiteX14" fmla="*/ 1050029 w 4933949"/>
              <a:gd name="connsiteY14" fmla="*/ 3368675 h 7196138"/>
              <a:gd name="connsiteX15" fmla="*/ 3883920 w 4933949"/>
              <a:gd name="connsiteY15" fmla="*/ 3368675 h 7196138"/>
              <a:gd name="connsiteX16" fmla="*/ 4933949 w 4933949"/>
              <a:gd name="connsiteY16" fmla="*/ 3920991 h 7196138"/>
              <a:gd name="connsiteX17" fmla="*/ 3883920 w 4933949"/>
              <a:gd name="connsiteY17" fmla="*/ 4471988 h 7196138"/>
              <a:gd name="connsiteX18" fmla="*/ 1050029 w 4933949"/>
              <a:gd name="connsiteY18" fmla="*/ 4471988 h 7196138"/>
              <a:gd name="connsiteX19" fmla="*/ 0 w 4933949"/>
              <a:gd name="connsiteY19" fmla="*/ 3920991 h 7196138"/>
              <a:gd name="connsiteX20" fmla="*/ 1050029 w 4933949"/>
              <a:gd name="connsiteY20" fmla="*/ 3368675 h 7196138"/>
              <a:gd name="connsiteX21" fmla="*/ 678543 w 4933949"/>
              <a:gd name="connsiteY21" fmla="*/ 305710 h 7196138"/>
              <a:gd name="connsiteX22" fmla="*/ 678543 w 4933949"/>
              <a:gd name="connsiteY22" fmla="*/ 2307316 h 7196138"/>
              <a:gd name="connsiteX23" fmla="*/ 909109 w 4933949"/>
              <a:gd name="connsiteY23" fmla="*/ 2307316 h 7196138"/>
              <a:gd name="connsiteX24" fmla="*/ 1119911 w 4933949"/>
              <a:gd name="connsiteY24" fmla="*/ 2234842 h 7196138"/>
              <a:gd name="connsiteX25" fmla="*/ 1198962 w 4933949"/>
              <a:gd name="connsiteY25" fmla="*/ 1615517 h 7196138"/>
              <a:gd name="connsiteX26" fmla="*/ 1198962 w 4933949"/>
              <a:gd name="connsiteY26" fmla="*/ 996191 h 7196138"/>
              <a:gd name="connsiteX27" fmla="*/ 1119911 w 4933949"/>
              <a:gd name="connsiteY27" fmla="*/ 378184 h 7196138"/>
              <a:gd name="connsiteX28" fmla="*/ 909109 w 4933949"/>
              <a:gd name="connsiteY28" fmla="*/ 305710 h 7196138"/>
              <a:gd name="connsiteX29" fmla="*/ 678543 w 4933949"/>
              <a:gd name="connsiteY29" fmla="*/ 305710 h 7196138"/>
              <a:gd name="connsiteX30" fmla="*/ 1842869 w 4933949"/>
              <a:gd name="connsiteY30" fmla="*/ 0 h 7196138"/>
              <a:gd name="connsiteX31" fmla="*/ 3073618 w 4933949"/>
              <a:gd name="connsiteY31" fmla="*/ 0 h 7196138"/>
              <a:gd name="connsiteX32" fmla="*/ 3114467 w 4933949"/>
              <a:gd name="connsiteY32" fmla="*/ 14495 h 7196138"/>
              <a:gd name="connsiteX33" fmla="*/ 3128962 w 4933949"/>
              <a:gd name="connsiteY33" fmla="*/ 54027 h 7196138"/>
              <a:gd name="connsiteX34" fmla="*/ 3128962 w 4933949"/>
              <a:gd name="connsiteY34" fmla="*/ 275402 h 7196138"/>
              <a:gd name="connsiteX35" fmla="*/ 3114467 w 4933949"/>
              <a:gd name="connsiteY35" fmla="*/ 314934 h 7196138"/>
              <a:gd name="connsiteX36" fmla="*/ 3073618 w 4933949"/>
              <a:gd name="connsiteY36" fmla="*/ 329429 h 7196138"/>
              <a:gd name="connsiteX37" fmla="*/ 2679620 w 4933949"/>
              <a:gd name="connsiteY37" fmla="*/ 329429 h 7196138"/>
              <a:gd name="connsiteX38" fmla="*/ 2679620 w 4933949"/>
              <a:gd name="connsiteY38" fmla="*/ 2558999 h 7196138"/>
              <a:gd name="connsiteX39" fmla="*/ 2665125 w 4933949"/>
              <a:gd name="connsiteY39" fmla="*/ 2598530 h 7196138"/>
              <a:gd name="connsiteX40" fmla="*/ 2625594 w 4933949"/>
              <a:gd name="connsiteY40" fmla="*/ 2613025 h 7196138"/>
              <a:gd name="connsiteX41" fmla="*/ 2290893 w 4933949"/>
              <a:gd name="connsiteY41" fmla="*/ 2613025 h 7196138"/>
              <a:gd name="connsiteX42" fmla="*/ 2250044 w 4933949"/>
              <a:gd name="connsiteY42" fmla="*/ 2598530 h 7196138"/>
              <a:gd name="connsiteX43" fmla="*/ 2235549 w 4933949"/>
              <a:gd name="connsiteY43" fmla="*/ 2558999 h 7196138"/>
              <a:gd name="connsiteX44" fmla="*/ 2235549 w 4933949"/>
              <a:gd name="connsiteY44" fmla="*/ 329429 h 7196138"/>
              <a:gd name="connsiteX45" fmla="*/ 1842869 w 4933949"/>
              <a:gd name="connsiteY45" fmla="*/ 329429 h 7196138"/>
              <a:gd name="connsiteX46" fmla="*/ 1802020 w 4933949"/>
              <a:gd name="connsiteY46" fmla="*/ 314934 h 7196138"/>
              <a:gd name="connsiteX47" fmla="*/ 1787525 w 4933949"/>
              <a:gd name="connsiteY47" fmla="*/ 275402 h 7196138"/>
              <a:gd name="connsiteX48" fmla="*/ 1787525 w 4933949"/>
              <a:gd name="connsiteY48" fmla="*/ 54027 h 7196138"/>
              <a:gd name="connsiteX49" fmla="*/ 1802020 w 4933949"/>
              <a:gd name="connsiteY49" fmla="*/ 14495 h 7196138"/>
              <a:gd name="connsiteX50" fmla="*/ 1842869 w 4933949"/>
              <a:gd name="connsiteY50" fmla="*/ 0 h 7196138"/>
              <a:gd name="connsiteX51" fmla="*/ 317544 w 4933949"/>
              <a:gd name="connsiteY51" fmla="*/ 0 h 7196138"/>
              <a:gd name="connsiteX52" fmla="*/ 972349 w 4933949"/>
              <a:gd name="connsiteY52" fmla="*/ 0 h 7196138"/>
              <a:gd name="connsiteX53" fmla="*/ 1476958 w 4933949"/>
              <a:gd name="connsiteY53" fmla="*/ 179209 h 7196138"/>
              <a:gd name="connsiteX54" fmla="*/ 1619250 w 4933949"/>
              <a:gd name="connsiteY54" fmla="*/ 1025181 h 7196138"/>
              <a:gd name="connsiteX55" fmla="*/ 1619250 w 4933949"/>
              <a:gd name="connsiteY55" fmla="*/ 1587845 h 7196138"/>
              <a:gd name="connsiteX56" fmla="*/ 1476958 w 4933949"/>
              <a:gd name="connsiteY56" fmla="*/ 2433816 h 7196138"/>
              <a:gd name="connsiteX57" fmla="*/ 972349 w 4933949"/>
              <a:gd name="connsiteY57" fmla="*/ 2613025 h 7196138"/>
              <a:gd name="connsiteX58" fmla="*/ 317544 w 4933949"/>
              <a:gd name="connsiteY58" fmla="*/ 2613025 h 7196138"/>
              <a:gd name="connsiteX59" fmla="*/ 278018 w 4933949"/>
              <a:gd name="connsiteY59" fmla="*/ 2598530 h 7196138"/>
              <a:gd name="connsiteX60" fmla="*/ 263525 w 4933949"/>
              <a:gd name="connsiteY60" fmla="*/ 2558999 h 7196138"/>
              <a:gd name="connsiteX61" fmla="*/ 263525 w 4933949"/>
              <a:gd name="connsiteY61" fmla="*/ 54027 h 7196138"/>
              <a:gd name="connsiteX62" fmla="*/ 278018 w 4933949"/>
              <a:gd name="connsiteY62" fmla="*/ 14495 h 7196138"/>
              <a:gd name="connsiteX63" fmla="*/ 317544 w 4933949"/>
              <a:gd name="connsiteY63" fmla="*/ 0 h 7196138"/>
              <a:gd name="connsiteX64" fmla="*/ 3359213 w 4933949"/>
              <a:gd name="connsiteY64" fmla="*/ 0 h 7196138"/>
              <a:gd name="connsiteX65" fmla="*/ 3664991 w 4933949"/>
              <a:gd name="connsiteY65" fmla="*/ 0 h 7196138"/>
              <a:gd name="connsiteX66" fmla="*/ 3705850 w 4933949"/>
              <a:gd name="connsiteY66" fmla="*/ 14497 h 7196138"/>
              <a:gd name="connsiteX67" fmla="*/ 3720348 w 4933949"/>
              <a:gd name="connsiteY67" fmla="*/ 54035 h 7196138"/>
              <a:gd name="connsiteX68" fmla="*/ 3720348 w 4933949"/>
              <a:gd name="connsiteY68" fmla="*/ 1903062 h 7196138"/>
              <a:gd name="connsiteX69" fmla="*/ 3798111 w 4933949"/>
              <a:gd name="connsiteY69" fmla="*/ 2279984 h 7196138"/>
              <a:gd name="connsiteX70" fmla="*/ 3976042 w 4933949"/>
              <a:gd name="connsiteY70" fmla="*/ 2349833 h 7196138"/>
              <a:gd name="connsiteX71" fmla="*/ 4163200 w 4933949"/>
              <a:gd name="connsiteY71" fmla="*/ 2279984 h 7196138"/>
              <a:gd name="connsiteX72" fmla="*/ 4240963 w 4933949"/>
              <a:gd name="connsiteY72" fmla="*/ 1903062 h 7196138"/>
              <a:gd name="connsiteX73" fmla="*/ 4240963 w 4933949"/>
              <a:gd name="connsiteY73" fmla="*/ 54035 h 7196138"/>
              <a:gd name="connsiteX74" fmla="*/ 4255461 w 4933949"/>
              <a:gd name="connsiteY74" fmla="*/ 14497 h 7196138"/>
              <a:gd name="connsiteX75" fmla="*/ 4295001 w 4933949"/>
              <a:gd name="connsiteY75" fmla="*/ 0 h 7196138"/>
              <a:gd name="connsiteX76" fmla="*/ 4602098 w 4933949"/>
              <a:gd name="connsiteY76" fmla="*/ 0 h 7196138"/>
              <a:gd name="connsiteX77" fmla="*/ 4641638 w 4933949"/>
              <a:gd name="connsiteY77" fmla="*/ 14497 h 7196138"/>
              <a:gd name="connsiteX78" fmla="*/ 4656136 w 4933949"/>
              <a:gd name="connsiteY78" fmla="*/ 54035 h 7196138"/>
              <a:gd name="connsiteX79" fmla="*/ 4656136 w 4933949"/>
              <a:gd name="connsiteY79" fmla="*/ 1904380 h 7196138"/>
              <a:gd name="connsiteX80" fmla="*/ 4507201 w 4933949"/>
              <a:gd name="connsiteY80" fmla="*/ 2459220 h 7196138"/>
              <a:gd name="connsiteX81" fmla="*/ 3981314 w 4933949"/>
              <a:gd name="connsiteY81" fmla="*/ 2646363 h 7196138"/>
              <a:gd name="connsiteX82" fmla="*/ 3447519 w 4933949"/>
              <a:gd name="connsiteY82" fmla="*/ 2459220 h 7196138"/>
              <a:gd name="connsiteX83" fmla="*/ 3305174 w 4933949"/>
              <a:gd name="connsiteY83" fmla="*/ 1904380 h 7196138"/>
              <a:gd name="connsiteX84" fmla="*/ 3305174 w 4933949"/>
              <a:gd name="connsiteY84" fmla="*/ 54035 h 7196138"/>
              <a:gd name="connsiteX85" fmla="*/ 3318354 w 4933949"/>
              <a:gd name="connsiteY85" fmla="*/ 14497 h 7196138"/>
              <a:gd name="connsiteX86" fmla="*/ 3359213 w 4933949"/>
              <a:gd name="connsiteY86" fmla="*/ 0 h 7196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4933949" h="7196138">
                <a:moveTo>
                  <a:pt x="1050029" y="6094413"/>
                </a:moveTo>
                <a:cubicBezTo>
                  <a:pt x="2409664" y="6623557"/>
                  <a:pt x="2524285" y="6623557"/>
                  <a:pt x="3883920" y="6094413"/>
                </a:cubicBezTo>
                <a:cubicBezTo>
                  <a:pt x="3883920" y="6094413"/>
                  <a:pt x="3883920" y="6094413"/>
                  <a:pt x="4933949" y="6645934"/>
                </a:cubicBezTo>
                <a:cubicBezTo>
                  <a:pt x="4933949" y="6645934"/>
                  <a:pt x="4933949" y="6645934"/>
                  <a:pt x="3883920" y="7196138"/>
                </a:cubicBezTo>
                <a:cubicBezTo>
                  <a:pt x="2524285" y="6668311"/>
                  <a:pt x="2409664" y="6668311"/>
                  <a:pt x="1050029" y="7196138"/>
                </a:cubicBezTo>
                <a:cubicBezTo>
                  <a:pt x="1050029" y="7196138"/>
                  <a:pt x="1050029" y="7196138"/>
                  <a:pt x="0" y="6645934"/>
                </a:cubicBezTo>
                <a:cubicBezTo>
                  <a:pt x="0" y="6645934"/>
                  <a:pt x="0" y="6645934"/>
                  <a:pt x="1050029" y="6094413"/>
                </a:cubicBezTo>
                <a:close/>
                <a:moveTo>
                  <a:pt x="1050029" y="4730750"/>
                </a:moveTo>
                <a:cubicBezTo>
                  <a:pt x="2409664" y="5260657"/>
                  <a:pt x="2524285" y="5260657"/>
                  <a:pt x="3883920" y="4730750"/>
                </a:cubicBezTo>
                <a:cubicBezTo>
                  <a:pt x="3883920" y="4730750"/>
                  <a:pt x="3883920" y="4730750"/>
                  <a:pt x="4933949" y="5283066"/>
                </a:cubicBezTo>
                <a:cubicBezTo>
                  <a:pt x="4933949" y="5283066"/>
                  <a:pt x="4933949" y="5283066"/>
                  <a:pt x="3883920" y="5834063"/>
                </a:cubicBezTo>
                <a:cubicBezTo>
                  <a:pt x="2524285" y="5305475"/>
                  <a:pt x="2409664" y="5305475"/>
                  <a:pt x="1050029" y="5834063"/>
                </a:cubicBezTo>
                <a:cubicBezTo>
                  <a:pt x="1050029" y="5834063"/>
                  <a:pt x="1050029" y="5834063"/>
                  <a:pt x="0" y="5283066"/>
                </a:cubicBezTo>
                <a:cubicBezTo>
                  <a:pt x="0" y="5283066"/>
                  <a:pt x="0" y="5283066"/>
                  <a:pt x="1050029" y="4730750"/>
                </a:cubicBezTo>
                <a:close/>
                <a:moveTo>
                  <a:pt x="1050029" y="3368675"/>
                </a:moveTo>
                <a:cubicBezTo>
                  <a:pt x="2409664" y="3898582"/>
                  <a:pt x="2524285" y="3898582"/>
                  <a:pt x="3883920" y="3368675"/>
                </a:cubicBezTo>
                <a:cubicBezTo>
                  <a:pt x="3883920" y="3368675"/>
                  <a:pt x="3883920" y="3368675"/>
                  <a:pt x="4933949" y="3920991"/>
                </a:cubicBezTo>
                <a:cubicBezTo>
                  <a:pt x="4933949" y="3920991"/>
                  <a:pt x="4933949" y="3920991"/>
                  <a:pt x="3883920" y="4471988"/>
                </a:cubicBezTo>
                <a:cubicBezTo>
                  <a:pt x="2524285" y="3943400"/>
                  <a:pt x="2409664" y="3943400"/>
                  <a:pt x="1050029" y="4471988"/>
                </a:cubicBezTo>
                <a:cubicBezTo>
                  <a:pt x="1050029" y="4471988"/>
                  <a:pt x="1050029" y="4471988"/>
                  <a:pt x="0" y="3920991"/>
                </a:cubicBezTo>
                <a:cubicBezTo>
                  <a:pt x="0" y="3920991"/>
                  <a:pt x="0" y="3920991"/>
                  <a:pt x="1050029" y="3368675"/>
                </a:cubicBezTo>
                <a:close/>
                <a:moveTo>
                  <a:pt x="678543" y="305710"/>
                </a:moveTo>
                <a:lnTo>
                  <a:pt x="678543" y="2307316"/>
                </a:lnTo>
                <a:cubicBezTo>
                  <a:pt x="678543" y="2307316"/>
                  <a:pt x="678543" y="2307316"/>
                  <a:pt x="909109" y="2307316"/>
                </a:cubicBezTo>
                <a:cubicBezTo>
                  <a:pt x="1011875" y="2307316"/>
                  <a:pt x="1072481" y="2291503"/>
                  <a:pt x="1119911" y="2234842"/>
                </a:cubicBezTo>
                <a:cubicBezTo>
                  <a:pt x="1192375" y="2147873"/>
                  <a:pt x="1198962" y="1971299"/>
                  <a:pt x="1198962" y="1615517"/>
                </a:cubicBezTo>
                <a:cubicBezTo>
                  <a:pt x="1198962" y="1615517"/>
                  <a:pt x="1198962" y="1615517"/>
                  <a:pt x="1198962" y="996191"/>
                </a:cubicBezTo>
                <a:cubicBezTo>
                  <a:pt x="1198962" y="641727"/>
                  <a:pt x="1192375" y="465153"/>
                  <a:pt x="1119911" y="378184"/>
                </a:cubicBezTo>
                <a:cubicBezTo>
                  <a:pt x="1072481" y="321522"/>
                  <a:pt x="1011875" y="305710"/>
                  <a:pt x="909109" y="305710"/>
                </a:cubicBezTo>
                <a:cubicBezTo>
                  <a:pt x="909109" y="305710"/>
                  <a:pt x="909109" y="305710"/>
                  <a:pt x="678543" y="305710"/>
                </a:cubicBezTo>
                <a:close/>
                <a:moveTo>
                  <a:pt x="1842869" y="0"/>
                </a:moveTo>
                <a:cubicBezTo>
                  <a:pt x="1842869" y="0"/>
                  <a:pt x="1842869" y="0"/>
                  <a:pt x="3073618" y="0"/>
                </a:cubicBezTo>
                <a:cubicBezTo>
                  <a:pt x="3093384" y="0"/>
                  <a:pt x="3105243" y="5271"/>
                  <a:pt x="3114467" y="14495"/>
                </a:cubicBezTo>
                <a:cubicBezTo>
                  <a:pt x="3122374" y="22401"/>
                  <a:pt x="3128962" y="34261"/>
                  <a:pt x="3128962" y="54027"/>
                </a:cubicBezTo>
                <a:cubicBezTo>
                  <a:pt x="3128962" y="54027"/>
                  <a:pt x="3128962" y="54027"/>
                  <a:pt x="3128962" y="275402"/>
                </a:cubicBezTo>
                <a:cubicBezTo>
                  <a:pt x="3128962" y="295168"/>
                  <a:pt x="3122374" y="307028"/>
                  <a:pt x="3114467" y="314934"/>
                </a:cubicBezTo>
                <a:cubicBezTo>
                  <a:pt x="3105243" y="324158"/>
                  <a:pt x="3093384" y="329429"/>
                  <a:pt x="3073618" y="329429"/>
                </a:cubicBezTo>
                <a:cubicBezTo>
                  <a:pt x="3073618" y="329429"/>
                  <a:pt x="3073618" y="329429"/>
                  <a:pt x="2679620" y="329429"/>
                </a:cubicBezTo>
                <a:cubicBezTo>
                  <a:pt x="2679620" y="329429"/>
                  <a:pt x="2679620" y="329429"/>
                  <a:pt x="2679620" y="2558999"/>
                </a:cubicBezTo>
                <a:cubicBezTo>
                  <a:pt x="2679620" y="2578765"/>
                  <a:pt x="2674349" y="2590624"/>
                  <a:pt x="2665125" y="2598530"/>
                </a:cubicBezTo>
                <a:cubicBezTo>
                  <a:pt x="2657219" y="2607755"/>
                  <a:pt x="2645360" y="2613025"/>
                  <a:pt x="2625594" y="2613025"/>
                </a:cubicBezTo>
                <a:cubicBezTo>
                  <a:pt x="2625594" y="2613025"/>
                  <a:pt x="2625594" y="2613025"/>
                  <a:pt x="2290893" y="2613025"/>
                </a:cubicBezTo>
                <a:cubicBezTo>
                  <a:pt x="2271128" y="2613025"/>
                  <a:pt x="2259268" y="2607755"/>
                  <a:pt x="2250044" y="2598530"/>
                </a:cubicBezTo>
                <a:cubicBezTo>
                  <a:pt x="2240820" y="2590624"/>
                  <a:pt x="2235549" y="2578765"/>
                  <a:pt x="2235549" y="2558999"/>
                </a:cubicBezTo>
                <a:cubicBezTo>
                  <a:pt x="2235549" y="2558999"/>
                  <a:pt x="2235549" y="2558999"/>
                  <a:pt x="2235549" y="329429"/>
                </a:cubicBezTo>
                <a:cubicBezTo>
                  <a:pt x="2235549" y="329429"/>
                  <a:pt x="2235549" y="329429"/>
                  <a:pt x="1842869" y="329429"/>
                </a:cubicBezTo>
                <a:cubicBezTo>
                  <a:pt x="1823104" y="329429"/>
                  <a:pt x="1811244" y="324158"/>
                  <a:pt x="1802020" y="314934"/>
                </a:cubicBezTo>
                <a:cubicBezTo>
                  <a:pt x="1792796" y="307028"/>
                  <a:pt x="1787525" y="295168"/>
                  <a:pt x="1787525" y="275402"/>
                </a:cubicBezTo>
                <a:cubicBezTo>
                  <a:pt x="1787525" y="275402"/>
                  <a:pt x="1787525" y="275402"/>
                  <a:pt x="1787525" y="54027"/>
                </a:cubicBezTo>
                <a:cubicBezTo>
                  <a:pt x="1787525" y="34261"/>
                  <a:pt x="1792796" y="22401"/>
                  <a:pt x="1802020" y="14495"/>
                </a:cubicBezTo>
                <a:cubicBezTo>
                  <a:pt x="1811244" y="5271"/>
                  <a:pt x="1823104" y="0"/>
                  <a:pt x="1842869" y="0"/>
                </a:cubicBezTo>
                <a:close/>
                <a:moveTo>
                  <a:pt x="317544" y="0"/>
                </a:moveTo>
                <a:cubicBezTo>
                  <a:pt x="317544" y="0"/>
                  <a:pt x="317544" y="0"/>
                  <a:pt x="972349" y="0"/>
                </a:cubicBezTo>
                <a:cubicBezTo>
                  <a:pt x="1226630" y="0"/>
                  <a:pt x="1382097" y="57980"/>
                  <a:pt x="1476958" y="179209"/>
                </a:cubicBezTo>
                <a:cubicBezTo>
                  <a:pt x="1615298" y="345241"/>
                  <a:pt x="1619250" y="614055"/>
                  <a:pt x="1619250" y="1025181"/>
                </a:cubicBezTo>
                <a:cubicBezTo>
                  <a:pt x="1619250" y="1025181"/>
                  <a:pt x="1619250" y="1025181"/>
                  <a:pt x="1619250" y="1587845"/>
                </a:cubicBezTo>
                <a:cubicBezTo>
                  <a:pt x="1619250" y="1998971"/>
                  <a:pt x="1615298" y="2267784"/>
                  <a:pt x="1476958" y="2433816"/>
                </a:cubicBezTo>
                <a:cubicBezTo>
                  <a:pt x="1382097" y="2555046"/>
                  <a:pt x="1226630" y="2613025"/>
                  <a:pt x="972349" y="2613025"/>
                </a:cubicBezTo>
                <a:cubicBezTo>
                  <a:pt x="972349" y="2613025"/>
                  <a:pt x="972349" y="2613025"/>
                  <a:pt x="317544" y="2613025"/>
                </a:cubicBezTo>
                <a:cubicBezTo>
                  <a:pt x="297781" y="2613025"/>
                  <a:pt x="285923" y="2607755"/>
                  <a:pt x="278018" y="2598530"/>
                </a:cubicBezTo>
                <a:cubicBezTo>
                  <a:pt x="268795" y="2590624"/>
                  <a:pt x="263525" y="2578765"/>
                  <a:pt x="263525" y="2558999"/>
                </a:cubicBezTo>
                <a:cubicBezTo>
                  <a:pt x="263525" y="2558999"/>
                  <a:pt x="263525" y="2558999"/>
                  <a:pt x="263525" y="54027"/>
                </a:cubicBezTo>
                <a:cubicBezTo>
                  <a:pt x="263525" y="34261"/>
                  <a:pt x="268795" y="22401"/>
                  <a:pt x="278018" y="14495"/>
                </a:cubicBezTo>
                <a:cubicBezTo>
                  <a:pt x="285923" y="5271"/>
                  <a:pt x="297781" y="0"/>
                  <a:pt x="317544" y="0"/>
                </a:cubicBezTo>
                <a:close/>
                <a:moveTo>
                  <a:pt x="3359213" y="0"/>
                </a:moveTo>
                <a:cubicBezTo>
                  <a:pt x="3359213" y="0"/>
                  <a:pt x="3359213" y="0"/>
                  <a:pt x="3664991" y="0"/>
                </a:cubicBezTo>
                <a:cubicBezTo>
                  <a:pt x="3684762" y="0"/>
                  <a:pt x="3696624" y="5272"/>
                  <a:pt x="3705850" y="14497"/>
                </a:cubicBezTo>
                <a:cubicBezTo>
                  <a:pt x="3715076" y="22405"/>
                  <a:pt x="3720348" y="34266"/>
                  <a:pt x="3720348" y="54035"/>
                </a:cubicBezTo>
                <a:cubicBezTo>
                  <a:pt x="3720348" y="54035"/>
                  <a:pt x="3720348" y="54035"/>
                  <a:pt x="3720348" y="1903062"/>
                </a:cubicBezTo>
                <a:cubicBezTo>
                  <a:pt x="3720348" y="2103384"/>
                  <a:pt x="3738800" y="2214089"/>
                  <a:pt x="3798111" y="2279984"/>
                </a:cubicBezTo>
                <a:cubicBezTo>
                  <a:pt x="3841605" y="2328747"/>
                  <a:pt x="3899597" y="2349833"/>
                  <a:pt x="3976042" y="2349833"/>
                </a:cubicBezTo>
                <a:cubicBezTo>
                  <a:pt x="4060395" y="2349833"/>
                  <a:pt x="4121023" y="2326111"/>
                  <a:pt x="4163200" y="2279984"/>
                </a:cubicBezTo>
                <a:cubicBezTo>
                  <a:pt x="4226464" y="2211453"/>
                  <a:pt x="4240963" y="2096795"/>
                  <a:pt x="4240963" y="1903062"/>
                </a:cubicBezTo>
                <a:cubicBezTo>
                  <a:pt x="4240963" y="1903062"/>
                  <a:pt x="4240963" y="1903062"/>
                  <a:pt x="4240963" y="54035"/>
                </a:cubicBezTo>
                <a:cubicBezTo>
                  <a:pt x="4240963" y="34266"/>
                  <a:pt x="4246235" y="22405"/>
                  <a:pt x="4255461" y="14497"/>
                </a:cubicBezTo>
                <a:cubicBezTo>
                  <a:pt x="4263369" y="5272"/>
                  <a:pt x="4276549" y="0"/>
                  <a:pt x="4295001" y="0"/>
                </a:cubicBezTo>
                <a:cubicBezTo>
                  <a:pt x="4295001" y="0"/>
                  <a:pt x="4295001" y="0"/>
                  <a:pt x="4602098" y="0"/>
                </a:cubicBezTo>
                <a:cubicBezTo>
                  <a:pt x="4621868" y="0"/>
                  <a:pt x="4633730" y="5272"/>
                  <a:pt x="4641638" y="14497"/>
                </a:cubicBezTo>
                <a:cubicBezTo>
                  <a:pt x="4650864" y="22405"/>
                  <a:pt x="4656136" y="34266"/>
                  <a:pt x="4656136" y="54035"/>
                </a:cubicBezTo>
                <a:cubicBezTo>
                  <a:pt x="4656136" y="54035"/>
                  <a:pt x="4656136" y="54035"/>
                  <a:pt x="4656136" y="1904380"/>
                </a:cubicBezTo>
                <a:cubicBezTo>
                  <a:pt x="4656136" y="2153465"/>
                  <a:pt x="4627140" y="2319521"/>
                  <a:pt x="4507201" y="2459220"/>
                </a:cubicBezTo>
                <a:cubicBezTo>
                  <a:pt x="4405714" y="2577832"/>
                  <a:pt x="4239645" y="2646363"/>
                  <a:pt x="3981314" y="2646363"/>
                </a:cubicBezTo>
                <a:cubicBezTo>
                  <a:pt x="3726938" y="2646363"/>
                  <a:pt x="3559550" y="2581786"/>
                  <a:pt x="3447519" y="2459220"/>
                </a:cubicBezTo>
                <a:cubicBezTo>
                  <a:pt x="3340760" y="2341926"/>
                  <a:pt x="3305174" y="2173233"/>
                  <a:pt x="3305174" y="1904380"/>
                </a:cubicBezTo>
                <a:cubicBezTo>
                  <a:pt x="3305174" y="1904380"/>
                  <a:pt x="3305174" y="1904380"/>
                  <a:pt x="3305174" y="54035"/>
                </a:cubicBezTo>
                <a:cubicBezTo>
                  <a:pt x="3305174" y="34266"/>
                  <a:pt x="3310446" y="22405"/>
                  <a:pt x="3318354" y="14497"/>
                </a:cubicBezTo>
                <a:cubicBezTo>
                  <a:pt x="3327580" y="5272"/>
                  <a:pt x="3339442" y="0"/>
                  <a:pt x="335921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sp>
        <p:nvSpPr>
          <p:cNvPr id="1146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9859" y="3545117"/>
            <a:ext cx="10840028" cy="2706458"/>
          </a:xfrm>
        </p:spPr>
        <p:txBody>
          <a:bodyPr anchor="t" anchorCtr="0"/>
          <a:lstStyle>
            <a:lvl1pPr>
              <a:lnSpc>
                <a:spcPct val="93000"/>
              </a:lnSpc>
              <a:defRPr sz="8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Click to edit Master title style</a:t>
            </a:r>
            <a:endParaRPr lang="en-GB"/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7072" y="1704975"/>
            <a:ext cx="10840028" cy="1660654"/>
          </a:xfrm>
        </p:spPr>
        <p:txBody>
          <a:bodyPr anchor="b" anchorCtr="0"/>
          <a:lstStyle>
            <a:lvl1pPr marL="0" indent="0">
              <a:lnSpc>
                <a:spcPct val="110000"/>
              </a:lnSpc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Click to edit Master subtitle style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117C6C-7BC3-4888-BC29-FAB17565D11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7E4668-D07F-4B96-9755-17540273485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3EA872-A674-449B-A120-B97244F8E91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72145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156" userDrawn="1">
          <p15:clr>
            <a:srgbClr val="F26B43"/>
          </p15:clr>
        </p15:guide>
        <p15:guide id="2" pos="6984" userDrawn="1">
          <p15:clr>
            <a:srgbClr val="F26B43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ont/Pause 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ckground">
            <a:extLst>
              <a:ext uri="{FF2B5EF4-FFF2-40B4-BE49-F238E27FC236}">
                <a16:creationId xmlns:a16="http://schemas.microsoft.com/office/drawing/2014/main" id="{AF9D3C51-A276-4E1F-B6B6-FD6A4E17EE28}"/>
              </a:ext>
            </a:extLst>
          </p:cNvPr>
          <p:cNvSpPr/>
          <p:nvPr userDrawn="1"/>
        </p:nvSpPr>
        <p:spPr bwMode="auto">
          <a:xfrm>
            <a:off x="0" y="0"/>
            <a:ext cx="12193200" cy="68616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itchFamily="-80" charset="-128"/>
            </a:endParaRPr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C9776080-6230-4AB8-AB28-4D6744DD01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2B7FFAE6-D148-4A15-9DFC-7D71B8202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3125B57E-AFC7-4517-B327-461DB01D2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V="1"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Logo color">
            <a:extLst>
              <a:ext uri="{FF2B5EF4-FFF2-40B4-BE49-F238E27FC236}">
                <a16:creationId xmlns:a16="http://schemas.microsoft.com/office/drawing/2014/main" id="{B0EE486B-843B-49D6-90AE-5093AB56E30F}"/>
              </a:ext>
            </a:extLst>
          </p:cNvPr>
          <p:cNvSpPr>
            <a:spLocks noChangeAspect="1"/>
          </p:cNvSpPr>
          <p:nvPr userDrawn="1">
            <p:custDataLst>
              <p:tags r:id="rId1"/>
            </p:custDataLst>
          </p:nvPr>
        </p:nvSpPr>
        <p:spPr bwMode="auto">
          <a:xfrm>
            <a:off x="4870539" y="1651373"/>
            <a:ext cx="2388323" cy="3483354"/>
          </a:xfrm>
          <a:custGeom>
            <a:avLst/>
            <a:gdLst>
              <a:gd name="connsiteX0" fmla="*/ 1050029 w 4933949"/>
              <a:gd name="connsiteY0" fmla="*/ 6094413 h 7196138"/>
              <a:gd name="connsiteX1" fmla="*/ 3883920 w 4933949"/>
              <a:gd name="connsiteY1" fmla="*/ 6094413 h 7196138"/>
              <a:gd name="connsiteX2" fmla="*/ 4933949 w 4933949"/>
              <a:gd name="connsiteY2" fmla="*/ 6645934 h 7196138"/>
              <a:gd name="connsiteX3" fmla="*/ 3883920 w 4933949"/>
              <a:gd name="connsiteY3" fmla="*/ 7196138 h 7196138"/>
              <a:gd name="connsiteX4" fmla="*/ 1050029 w 4933949"/>
              <a:gd name="connsiteY4" fmla="*/ 7196138 h 7196138"/>
              <a:gd name="connsiteX5" fmla="*/ 0 w 4933949"/>
              <a:gd name="connsiteY5" fmla="*/ 6645934 h 7196138"/>
              <a:gd name="connsiteX6" fmla="*/ 1050029 w 4933949"/>
              <a:gd name="connsiteY6" fmla="*/ 6094413 h 7196138"/>
              <a:gd name="connsiteX7" fmla="*/ 1050029 w 4933949"/>
              <a:gd name="connsiteY7" fmla="*/ 4730750 h 7196138"/>
              <a:gd name="connsiteX8" fmla="*/ 3883920 w 4933949"/>
              <a:gd name="connsiteY8" fmla="*/ 4730750 h 7196138"/>
              <a:gd name="connsiteX9" fmla="*/ 4933949 w 4933949"/>
              <a:gd name="connsiteY9" fmla="*/ 5283066 h 7196138"/>
              <a:gd name="connsiteX10" fmla="*/ 3883920 w 4933949"/>
              <a:gd name="connsiteY10" fmla="*/ 5834063 h 7196138"/>
              <a:gd name="connsiteX11" fmla="*/ 1050029 w 4933949"/>
              <a:gd name="connsiteY11" fmla="*/ 5834063 h 7196138"/>
              <a:gd name="connsiteX12" fmla="*/ 0 w 4933949"/>
              <a:gd name="connsiteY12" fmla="*/ 5283066 h 7196138"/>
              <a:gd name="connsiteX13" fmla="*/ 1050029 w 4933949"/>
              <a:gd name="connsiteY13" fmla="*/ 4730750 h 7196138"/>
              <a:gd name="connsiteX14" fmla="*/ 1050029 w 4933949"/>
              <a:gd name="connsiteY14" fmla="*/ 3368675 h 7196138"/>
              <a:gd name="connsiteX15" fmla="*/ 3883920 w 4933949"/>
              <a:gd name="connsiteY15" fmla="*/ 3368675 h 7196138"/>
              <a:gd name="connsiteX16" fmla="*/ 4933949 w 4933949"/>
              <a:gd name="connsiteY16" fmla="*/ 3920991 h 7196138"/>
              <a:gd name="connsiteX17" fmla="*/ 3883920 w 4933949"/>
              <a:gd name="connsiteY17" fmla="*/ 4471988 h 7196138"/>
              <a:gd name="connsiteX18" fmla="*/ 1050029 w 4933949"/>
              <a:gd name="connsiteY18" fmla="*/ 4471988 h 7196138"/>
              <a:gd name="connsiteX19" fmla="*/ 0 w 4933949"/>
              <a:gd name="connsiteY19" fmla="*/ 3920991 h 7196138"/>
              <a:gd name="connsiteX20" fmla="*/ 1050029 w 4933949"/>
              <a:gd name="connsiteY20" fmla="*/ 3368675 h 7196138"/>
              <a:gd name="connsiteX21" fmla="*/ 678543 w 4933949"/>
              <a:gd name="connsiteY21" fmla="*/ 305710 h 7196138"/>
              <a:gd name="connsiteX22" fmla="*/ 678543 w 4933949"/>
              <a:gd name="connsiteY22" fmla="*/ 2307316 h 7196138"/>
              <a:gd name="connsiteX23" fmla="*/ 909109 w 4933949"/>
              <a:gd name="connsiteY23" fmla="*/ 2307316 h 7196138"/>
              <a:gd name="connsiteX24" fmla="*/ 1119911 w 4933949"/>
              <a:gd name="connsiteY24" fmla="*/ 2234842 h 7196138"/>
              <a:gd name="connsiteX25" fmla="*/ 1198962 w 4933949"/>
              <a:gd name="connsiteY25" fmla="*/ 1615517 h 7196138"/>
              <a:gd name="connsiteX26" fmla="*/ 1198962 w 4933949"/>
              <a:gd name="connsiteY26" fmla="*/ 996191 h 7196138"/>
              <a:gd name="connsiteX27" fmla="*/ 1119911 w 4933949"/>
              <a:gd name="connsiteY27" fmla="*/ 378184 h 7196138"/>
              <a:gd name="connsiteX28" fmla="*/ 909109 w 4933949"/>
              <a:gd name="connsiteY28" fmla="*/ 305710 h 7196138"/>
              <a:gd name="connsiteX29" fmla="*/ 678543 w 4933949"/>
              <a:gd name="connsiteY29" fmla="*/ 305710 h 7196138"/>
              <a:gd name="connsiteX30" fmla="*/ 1842869 w 4933949"/>
              <a:gd name="connsiteY30" fmla="*/ 0 h 7196138"/>
              <a:gd name="connsiteX31" fmla="*/ 3073618 w 4933949"/>
              <a:gd name="connsiteY31" fmla="*/ 0 h 7196138"/>
              <a:gd name="connsiteX32" fmla="*/ 3114467 w 4933949"/>
              <a:gd name="connsiteY32" fmla="*/ 14495 h 7196138"/>
              <a:gd name="connsiteX33" fmla="*/ 3128962 w 4933949"/>
              <a:gd name="connsiteY33" fmla="*/ 54027 h 7196138"/>
              <a:gd name="connsiteX34" fmla="*/ 3128962 w 4933949"/>
              <a:gd name="connsiteY34" fmla="*/ 275402 h 7196138"/>
              <a:gd name="connsiteX35" fmla="*/ 3114467 w 4933949"/>
              <a:gd name="connsiteY35" fmla="*/ 314934 h 7196138"/>
              <a:gd name="connsiteX36" fmla="*/ 3073618 w 4933949"/>
              <a:gd name="connsiteY36" fmla="*/ 329429 h 7196138"/>
              <a:gd name="connsiteX37" fmla="*/ 2679620 w 4933949"/>
              <a:gd name="connsiteY37" fmla="*/ 329429 h 7196138"/>
              <a:gd name="connsiteX38" fmla="*/ 2679620 w 4933949"/>
              <a:gd name="connsiteY38" fmla="*/ 2558999 h 7196138"/>
              <a:gd name="connsiteX39" fmla="*/ 2665125 w 4933949"/>
              <a:gd name="connsiteY39" fmla="*/ 2598530 h 7196138"/>
              <a:gd name="connsiteX40" fmla="*/ 2625594 w 4933949"/>
              <a:gd name="connsiteY40" fmla="*/ 2613025 h 7196138"/>
              <a:gd name="connsiteX41" fmla="*/ 2290893 w 4933949"/>
              <a:gd name="connsiteY41" fmla="*/ 2613025 h 7196138"/>
              <a:gd name="connsiteX42" fmla="*/ 2250044 w 4933949"/>
              <a:gd name="connsiteY42" fmla="*/ 2598530 h 7196138"/>
              <a:gd name="connsiteX43" fmla="*/ 2235549 w 4933949"/>
              <a:gd name="connsiteY43" fmla="*/ 2558999 h 7196138"/>
              <a:gd name="connsiteX44" fmla="*/ 2235549 w 4933949"/>
              <a:gd name="connsiteY44" fmla="*/ 329429 h 7196138"/>
              <a:gd name="connsiteX45" fmla="*/ 1842869 w 4933949"/>
              <a:gd name="connsiteY45" fmla="*/ 329429 h 7196138"/>
              <a:gd name="connsiteX46" fmla="*/ 1802020 w 4933949"/>
              <a:gd name="connsiteY46" fmla="*/ 314934 h 7196138"/>
              <a:gd name="connsiteX47" fmla="*/ 1787525 w 4933949"/>
              <a:gd name="connsiteY47" fmla="*/ 275402 h 7196138"/>
              <a:gd name="connsiteX48" fmla="*/ 1787525 w 4933949"/>
              <a:gd name="connsiteY48" fmla="*/ 54027 h 7196138"/>
              <a:gd name="connsiteX49" fmla="*/ 1802020 w 4933949"/>
              <a:gd name="connsiteY49" fmla="*/ 14495 h 7196138"/>
              <a:gd name="connsiteX50" fmla="*/ 1842869 w 4933949"/>
              <a:gd name="connsiteY50" fmla="*/ 0 h 7196138"/>
              <a:gd name="connsiteX51" fmla="*/ 317544 w 4933949"/>
              <a:gd name="connsiteY51" fmla="*/ 0 h 7196138"/>
              <a:gd name="connsiteX52" fmla="*/ 972349 w 4933949"/>
              <a:gd name="connsiteY52" fmla="*/ 0 h 7196138"/>
              <a:gd name="connsiteX53" fmla="*/ 1476958 w 4933949"/>
              <a:gd name="connsiteY53" fmla="*/ 179209 h 7196138"/>
              <a:gd name="connsiteX54" fmla="*/ 1619250 w 4933949"/>
              <a:gd name="connsiteY54" fmla="*/ 1025181 h 7196138"/>
              <a:gd name="connsiteX55" fmla="*/ 1619250 w 4933949"/>
              <a:gd name="connsiteY55" fmla="*/ 1587845 h 7196138"/>
              <a:gd name="connsiteX56" fmla="*/ 1476958 w 4933949"/>
              <a:gd name="connsiteY56" fmla="*/ 2433816 h 7196138"/>
              <a:gd name="connsiteX57" fmla="*/ 972349 w 4933949"/>
              <a:gd name="connsiteY57" fmla="*/ 2613025 h 7196138"/>
              <a:gd name="connsiteX58" fmla="*/ 317544 w 4933949"/>
              <a:gd name="connsiteY58" fmla="*/ 2613025 h 7196138"/>
              <a:gd name="connsiteX59" fmla="*/ 278018 w 4933949"/>
              <a:gd name="connsiteY59" fmla="*/ 2598530 h 7196138"/>
              <a:gd name="connsiteX60" fmla="*/ 263525 w 4933949"/>
              <a:gd name="connsiteY60" fmla="*/ 2558999 h 7196138"/>
              <a:gd name="connsiteX61" fmla="*/ 263525 w 4933949"/>
              <a:gd name="connsiteY61" fmla="*/ 54027 h 7196138"/>
              <a:gd name="connsiteX62" fmla="*/ 278018 w 4933949"/>
              <a:gd name="connsiteY62" fmla="*/ 14495 h 7196138"/>
              <a:gd name="connsiteX63" fmla="*/ 317544 w 4933949"/>
              <a:gd name="connsiteY63" fmla="*/ 0 h 7196138"/>
              <a:gd name="connsiteX64" fmla="*/ 3359213 w 4933949"/>
              <a:gd name="connsiteY64" fmla="*/ 0 h 7196138"/>
              <a:gd name="connsiteX65" fmla="*/ 3664991 w 4933949"/>
              <a:gd name="connsiteY65" fmla="*/ 0 h 7196138"/>
              <a:gd name="connsiteX66" fmla="*/ 3705850 w 4933949"/>
              <a:gd name="connsiteY66" fmla="*/ 14497 h 7196138"/>
              <a:gd name="connsiteX67" fmla="*/ 3720348 w 4933949"/>
              <a:gd name="connsiteY67" fmla="*/ 54035 h 7196138"/>
              <a:gd name="connsiteX68" fmla="*/ 3720348 w 4933949"/>
              <a:gd name="connsiteY68" fmla="*/ 1903062 h 7196138"/>
              <a:gd name="connsiteX69" fmla="*/ 3798111 w 4933949"/>
              <a:gd name="connsiteY69" fmla="*/ 2279984 h 7196138"/>
              <a:gd name="connsiteX70" fmla="*/ 3976042 w 4933949"/>
              <a:gd name="connsiteY70" fmla="*/ 2349833 h 7196138"/>
              <a:gd name="connsiteX71" fmla="*/ 4163200 w 4933949"/>
              <a:gd name="connsiteY71" fmla="*/ 2279984 h 7196138"/>
              <a:gd name="connsiteX72" fmla="*/ 4240963 w 4933949"/>
              <a:gd name="connsiteY72" fmla="*/ 1903062 h 7196138"/>
              <a:gd name="connsiteX73" fmla="*/ 4240963 w 4933949"/>
              <a:gd name="connsiteY73" fmla="*/ 54035 h 7196138"/>
              <a:gd name="connsiteX74" fmla="*/ 4255461 w 4933949"/>
              <a:gd name="connsiteY74" fmla="*/ 14497 h 7196138"/>
              <a:gd name="connsiteX75" fmla="*/ 4295001 w 4933949"/>
              <a:gd name="connsiteY75" fmla="*/ 0 h 7196138"/>
              <a:gd name="connsiteX76" fmla="*/ 4602098 w 4933949"/>
              <a:gd name="connsiteY76" fmla="*/ 0 h 7196138"/>
              <a:gd name="connsiteX77" fmla="*/ 4641638 w 4933949"/>
              <a:gd name="connsiteY77" fmla="*/ 14497 h 7196138"/>
              <a:gd name="connsiteX78" fmla="*/ 4656136 w 4933949"/>
              <a:gd name="connsiteY78" fmla="*/ 54035 h 7196138"/>
              <a:gd name="connsiteX79" fmla="*/ 4656136 w 4933949"/>
              <a:gd name="connsiteY79" fmla="*/ 1904380 h 7196138"/>
              <a:gd name="connsiteX80" fmla="*/ 4507201 w 4933949"/>
              <a:gd name="connsiteY80" fmla="*/ 2459220 h 7196138"/>
              <a:gd name="connsiteX81" fmla="*/ 3981314 w 4933949"/>
              <a:gd name="connsiteY81" fmla="*/ 2646363 h 7196138"/>
              <a:gd name="connsiteX82" fmla="*/ 3447519 w 4933949"/>
              <a:gd name="connsiteY82" fmla="*/ 2459220 h 7196138"/>
              <a:gd name="connsiteX83" fmla="*/ 3305174 w 4933949"/>
              <a:gd name="connsiteY83" fmla="*/ 1904380 h 7196138"/>
              <a:gd name="connsiteX84" fmla="*/ 3305174 w 4933949"/>
              <a:gd name="connsiteY84" fmla="*/ 54035 h 7196138"/>
              <a:gd name="connsiteX85" fmla="*/ 3318354 w 4933949"/>
              <a:gd name="connsiteY85" fmla="*/ 14497 h 7196138"/>
              <a:gd name="connsiteX86" fmla="*/ 3359213 w 4933949"/>
              <a:gd name="connsiteY86" fmla="*/ 0 h 7196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4933949" h="7196138">
                <a:moveTo>
                  <a:pt x="1050029" y="6094413"/>
                </a:moveTo>
                <a:cubicBezTo>
                  <a:pt x="2409664" y="6623557"/>
                  <a:pt x="2524285" y="6623557"/>
                  <a:pt x="3883920" y="6094413"/>
                </a:cubicBezTo>
                <a:cubicBezTo>
                  <a:pt x="3883920" y="6094413"/>
                  <a:pt x="3883920" y="6094413"/>
                  <a:pt x="4933949" y="6645934"/>
                </a:cubicBezTo>
                <a:cubicBezTo>
                  <a:pt x="4933949" y="6645934"/>
                  <a:pt x="4933949" y="6645934"/>
                  <a:pt x="3883920" y="7196138"/>
                </a:cubicBezTo>
                <a:cubicBezTo>
                  <a:pt x="2524285" y="6668311"/>
                  <a:pt x="2409664" y="6668311"/>
                  <a:pt x="1050029" y="7196138"/>
                </a:cubicBezTo>
                <a:cubicBezTo>
                  <a:pt x="1050029" y="7196138"/>
                  <a:pt x="1050029" y="7196138"/>
                  <a:pt x="0" y="6645934"/>
                </a:cubicBezTo>
                <a:cubicBezTo>
                  <a:pt x="0" y="6645934"/>
                  <a:pt x="0" y="6645934"/>
                  <a:pt x="1050029" y="6094413"/>
                </a:cubicBezTo>
                <a:close/>
                <a:moveTo>
                  <a:pt x="1050029" y="4730750"/>
                </a:moveTo>
                <a:cubicBezTo>
                  <a:pt x="2409664" y="5260657"/>
                  <a:pt x="2524285" y="5260657"/>
                  <a:pt x="3883920" y="4730750"/>
                </a:cubicBezTo>
                <a:cubicBezTo>
                  <a:pt x="3883920" y="4730750"/>
                  <a:pt x="3883920" y="4730750"/>
                  <a:pt x="4933949" y="5283066"/>
                </a:cubicBezTo>
                <a:cubicBezTo>
                  <a:pt x="4933949" y="5283066"/>
                  <a:pt x="4933949" y="5283066"/>
                  <a:pt x="3883920" y="5834063"/>
                </a:cubicBezTo>
                <a:cubicBezTo>
                  <a:pt x="2524285" y="5305475"/>
                  <a:pt x="2409664" y="5305475"/>
                  <a:pt x="1050029" y="5834063"/>
                </a:cubicBezTo>
                <a:cubicBezTo>
                  <a:pt x="1050029" y="5834063"/>
                  <a:pt x="1050029" y="5834063"/>
                  <a:pt x="0" y="5283066"/>
                </a:cubicBezTo>
                <a:cubicBezTo>
                  <a:pt x="0" y="5283066"/>
                  <a:pt x="0" y="5283066"/>
                  <a:pt x="1050029" y="4730750"/>
                </a:cubicBezTo>
                <a:close/>
                <a:moveTo>
                  <a:pt x="1050029" y="3368675"/>
                </a:moveTo>
                <a:cubicBezTo>
                  <a:pt x="2409664" y="3898582"/>
                  <a:pt x="2524285" y="3898582"/>
                  <a:pt x="3883920" y="3368675"/>
                </a:cubicBezTo>
                <a:cubicBezTo>
                  <a:pt x="3883920" y="3368675"/>
                  <a:pt x="3883920" y="3368675"/>
                  <a:pt x="4933949" y="3920991"/>
                </a:cubicBezTo>
                <a:cubicBezTo>
                  <a:pt x="4933949" y="3920991"/>
                  <a:pt x="4933949" y="3920991"/>
                  <a:pt x="3883920" y="4471988"/>
                </a:cubicBezTo>
                <a:cubicBezTo>
                  <a:pt x="2524285" y="3943400"/>
                  <a:pt x="2409664" y="3943400"/>
                  <a:pt x="1050029" y="4471988"/>
                </a:cubicBezTo>
                <a:cubicBezTo>
                  <a:pt x="1050029" y="4471988"/>
                  <a:pt x="1050029" y="4471988"/>
                  <a:pt x="0" y="3920991"/>
                </a:cubicBezTo>
                <a:cubicBezTo>
                  <a:pt x="0" y="3920991"/>
                  <a:pt x="0" y="3920991"/>
                  <a:pt x="1050029" y="3368675"/>
                </a:cubicBezTo>
                <a:close/>
                <a:moveTo>
                  <a:pt x="678543" y="305710"/>
                </a:moveTo>
                <a:lnTo>
                  <a:pt x="678543" y="2307316"/>
                </a:lnTo>
                <a:cubicBezTo>
                  <a:pt x="678543" y="2307316"/>
                  <a:pt x="678543" y="2307316"/>
                  <a:pt x="909109" y="2307316"/>
                </a:cubicBezTo>
                <a:cubicBezTo>
                  <a:pt x="1011875" y="2307316"/>
                  <a:pt x="1072481" y="2291503"/>
                  <a:pt x="1119911" y="2234842"/>
                </a:cubicBezTo>
                <a:cubicBezTo>
                  <a:pt x="1192375" y="2147873"/>
                  <a:pt x="1198962" y="1971299"/>
                  <a:pt x="1198962" y="1615517"/>
                </a:cubicBezTo>
                <a:cubicBezTo>
                  <a:pt x="1198962" y="1615517"/>
                  <a:pt x="1198962" y="1615517"/>
                  <a:pt x="1198962" y="996191"/>
                </a:cubicBezTo>
                <a:cubicBezTo>
                  <a:pt x="1198962" y="641727"/>
                  <a:pt x="1192375" y="465153"/>
                  <a:pt x="1119911" y="378184"/>
                </a:cubicBezTo>
                <a:cubicBezTo>
                  <a:pt x="1072481" y="321522"/>
                  <a:pt x="1011875" y="305710"/>
                  <a:pt x="909109" y="305710"/>
                </a:cubicBezTo>
                <a:cubicBezTo>
                  <a:pt x="909109" y="305710"/>
                  <a:pt x="909109" y="305710"/>
                  <a:pt x="678543" y="305710"/>
                </a:cubicBezTo>
                <a:close/>
                <a:moveTo>
                  <a:pt x="1842869" y="0"/>
                </a:moveTo>
                <a:cubicBezTo>
                  <a:pt x="1842869" y="0"/>
                  <a:pt x="1842869" y="0"/>
                  <a:pt x="3073618" y="0"/>
                </a:cubicBezTo>
                <a:cubicBezTo>
                  <a:pt x="3093384" y="0"/>
                  <a:pt x="3105243" y="5271"/>
                  <a:pt x="3114467" y="14495"/>
                </a:cubicBezTo>
                <a:cubicBezTo>
                  <a:pt x="3122374" y="22401"/>
                  <a:pt x="3128962" y="34261"/>
                  <a:pt x="3128962" y="54027"/>
                </a:cubicBezTo>
                <a:cubicBezTo>
                  <a:pt x="3128962" y="54027"/>
                  <a:pt x="3128962" y="54027"/>
                  <a:pt x="3128962" y="275402"/>
                </a:cubicBezTo>
                <a:cubicBezTo>
                  <a:pt x="3128962" y="295168"/>
                  <a:pt x="3122374" y="307028"/>
                  <a:pt x="3114467" y="314934"/>
                </a:cubicBezTo>
                <a:cubicBezTo>
                  <a:pt x="3105243" y="324158"/>
                  <a:pt x="3093384" y="329429"/>
                  <a:pt x="3073618" y="329429"/>
                </a:cubicBezTo>
                <a:cubicBezTo>
                  <a:pt x="3073618" y="329429"/>
                  <a:pt x="3073618" y="329429"/>
                  <a:pt x="2679620" y="329429"/>
                </a:cubicBezTo>
                <a:cubicBezTo>
                  <a:pt x="2679620" y="329429"/>
                  <a:pt x="2679620" y="329429"/>
                  <a:pt x="2679620" y="2558999"/>
                </a:cubicBezTo>
                <a:cubicBezTo>
                  <a:pt x="2679620" y="2578765"/>
                  <a:pt x="2674349" y="2590624"/>
                  <a:pt x="2665125" y="2598530"/>
                </a:cubicBezTo>
                <a:cubicBezTo>
                  <a:pt x="2657219" y="2607755"/>
                  <a:pt x="2645360" y="2613025"/>
                  <a:pt x="2625594" y="2613025"/>
                </a:cubicBezTo>
                <a:cubicBezTo>
                  <a:pt x="2625594" y="2613025"/>
                  <a:pt x="2625594" y="2613025"/>
                  <a:pt x="2290893" y="2613025"/>
                </a:cubicBezTo>
                <a:cubicBezTo>
                  <a:pt x="2271128" y="2613025"/>
                  <a:pt x="2259268" y="2607755"/>
                  <a:pt x="2250044" y="2598530"/>
                </a:cubicBezTo>
                <a:cubicBezTo>
                  <a:pt x="2240820" y="2590624"/>
                  <a:pt x="2235549" y="2578765"/>
                  <a:pt x="2235549" y="2558999"/>
                </a:cubicBezTo>
                <a:cubicBezTo>
                  <a:pt x="2235549" y="2558999"/>
                  <a:pt x="2235549" y="2558999"/>
                  <a:pt x="2235549" y="329429"/>
                </a:cubicBezTo>
                <a:cubicBezTo>
                  <a:pt x="2235549" y="329429"/>
                  <a:pt x="2235549" y="329429"/>
                  <a:pt x="1842869" y="329429"/>
                </a:cubicBezTo>
                <a:cubicBezTo>
                  <a:pt x="1823104" y="329429"/>
                  <a:pt x="1811244" y="324158"/>
                  <a:pt x="1802020" y="314934"/>
                </a:cubicBezTo>
                <a:cubicBezTo>
                  <a:pt x="1792796" y="307028"/>
                  <a:pt x="1787525" y="295168"/>
                  <a:pt x="1787525" y="275402"/>
                </a:cubicBezTo>
                <a:cubicBezTo>
                  <a:pt x="1787525" y="275402"/>
                  <a:pt x="1787525" y="275402"/>
                  <a:pt x="1787525" y="54027"/>
                </a:cubicBezTo>
                <a:cubicBezTo>
                  <a:pt x="1787525" y="34261"/>
                  <a:pt x="1792796" y="22401"/>
                  <a:pt x="1802020" y="14495"/>
                </a:cubicBezTo>
                <a:cubicBezTo>
                  <a:pt x="1811244" y="5271"/>
                  <a:pt x="1823104" y="0"/>
                  <a:pt x="1842869" y="0"/>
                </a:cubicBezTo>
                <a:close/>
                <a:moveTo>
                  <a:pt x="317544" y="0"/>
                </a:moveTo>
                <a:cubicBezTo>
                  <a:pt x="317544" y="0"/>
                  <a:pt x="317544" y="0"/>
                  <a:pt x="972349" y="0"/>
                </a:cubicBezTo>
                <a:cubicBezTo>
                  <a:pt x="1226630" y="0"/>
                  <a:pt x="1382097" y="57980"/>
                  <a:pt x="1476958" y="179209"/>
                </a:cubicBezTo>
                <a:cubicBezTo>
                  <a:pt x="1615298" y="345241"/>
                  <a:pt x="1619250" y="614055"/>
                  <a:pt x="1619250" y="1025181"/>
                </a:cubicBezTo>
                <a:cubicBezTo>
                  <a:pt x="1619250" y="1025181"/>
                  <a:pt x="1619250" y="1025181"/>
                  <a:pt x="1619250" y="1587845"/>
                </a:cubicBezTo>
                <a:cubicBezTo>
                  <a:pt x="1619250" y="1998971"/>
                  <a:pt x="1615298" y="2267784"/>
                  <a:pt x="1476958" y="2433816"/>
                </a:cubicBezTo>
                <a:cubicBezTo>
                  <a:pt x="1382097" y="2555046"/>
                  <a:pt x="1226630" y="2613025"/>
                  <a:pt x="972349" y="2613025"/>
                </a:cubicBezTo>
                <a:cubicBezTo>
                  <a:pt x="972349" y="2613025"/>
                  <a:pt x="972349" y="2613025"/>
                  <a:pt x="317544" y="2613025"/>
                </a:cubicBezTo>
                <a:cubicBezTo>
                  <a:pt x="297781" y="2613025"/>
                  <a:pt x="285923" y="2607755"/>
                  <a:pt x="278018" y="2598530"/>
                </a:cubicBezTo>
                <a:cubicBezTo>
                  <a:pt x="268795" y="2590624"/>
                  <a:pt x="263525" y="2578765"/>
                  <a:pt x="263525" y="2558999"/>
                </a:cubicBezTo>
                <a:cubicBezTo>
                  <a:pt x="263525" y="2558999"/>
                  <a:pt x="263525" y="2558999"/>
                  <a:pt x="263525" y="54027"/>
                </a:cubicBezTo>
                <a:cubicBezTo>
                  <a:pt x="263525" y="34261"/>
                  <a:pt x="268795" y="22401"/>
                  <a:pt x="278018" y="14495"/>
                </a:cubicBezTo>
                <a:cubicBezTo>
                  <a:pt x="285923" y="5271"/>
                  <a:pt x="297781" y="0"/>
                  <a:pt x="317544" y="0"/>
                </a:cubicBezTo>
                <a:close/>
                <a:moveTo>
                  <a:pt x="3359213" y="0"/>
                </a:moveTo>
                <a:cubicBezTo>
                  <a:pt x="3359213" y="0"/>
                  <a:pt x="3359213" y="0"/>
                  <a:pt x="3664991" y="0"/>
                </a:cubicBezTo>
                <a:cubicBezTo>
                  <a:pt x="3684762" y="0"/>
                  <a:pt x="3696624" y="5272"/>
                  <a:pt x="3705850" y="14497"/>
                </a:cubicBezTo>
                <a:cubicBezTo>
                  <a:pt x="3715076" y="22405"/>
                  <a:pt x="3720348" y="34266"/>
                  <a:pt x="3720348" y="54035"/>
                </a:cubicBezTo>
                <a:cubicBezTo>
                  <a:pt x="3720348" y="54035"/>
                  <a:pt x="3720348" y="54035"/>
                  <a:pt x="3720348" y="1903062"/>
                </a:cubicBezTo>
                <a:cubicBezTo>
                  <a:pt x="3720348" y="2103384"/>
                  <a:pt x="3738800" y="2214089"/>
                  <a:pt x="3798111" y="2279984"/>
                </a:cubicBezTo>
                <a:cubicBezTo>
                  <a:pt x="3841605" y="2328747"/>
                  <a:pt x="3899597" y="2349833"/>
                  <a:pt x="3976042" y="2349833"/>
                </a:cubicBezTo>
                <a:cubicBezTo>
                  <a:pt x="4060395" y="2349833"/>
                  <a:pt x="4121023" y="2326111"/>
                  <a:pt x="4163200" y="2279984"/>
                </a:cubicBezTo>
                <a:cubicBezTo>
                  <a:pt x="4226464" y="2211453"/>
                  <a:pt x="4240963" y="2096795"/>
                  <a:pt x="4240963" y="1903062"/>
                </a:cubicBezTo>
                <a:cubicBezTo>
                  <a:pt x="4240963" y="1903062"/>
                  <a:pt x="4240963" y="1903062"/>
                  <a:pt x="4240963" y="54035"/>
                </a:cubicBezTo>
                <a:cubicBezTo>
                  <a:pt x="4240963" y="34266"/>
                  <a:pt x="4246235" y="22405"/>
                  <a:pt x="4255461" y="14497"/>
                </a:cubicBezTo>
                <a:cubicBezTo>
                  <a:pt x="4263369" y="5272"/>
                  <a:pt x="4276549" y="0"/>
                  <a:pt x="4295001" y="0"/>
                </a:cubicBezTo>
                <a:cubicBezTo>
                  <a:pt x="4295001" y="0"/>
                  <a:pt x="4295001" y="0"/>
                  <a:pt x="4602098" y="0"/>
                </a:cubicBezTo>
                <a:cubicBezTo>
                  <a:pt x="4621868" y="0"/>
                  <a:pt x="4633730" y="5272"/>
                  <a:pt x="4641638" y="14497"/>
                </a:cubicBezTo>
                <a:cubicBezTo>
                  <a:pt x="4650864" y="22405"/>
                  <a:pt x="4656136" y="34266"/>
                  <a:pt x="4656136" y="54035"/>
                </a:cubicBezTo>
                <a:cubicBezTo>
                  <a:pt x="4656136" y="54035"/>
                  <a:pt x="4656136" y="54035"/>
                  <a:pt x="4656136" y="1904380"/>
                </a:cubicBezTo>
                <a:cubicBezTo>
                  <a:pt x="4656136" y="2153465"/>
                  <a:pt x="4627140" y="2319521"/>
                  <a:pt x="4507201" y="2459220"/>
                </a:cubicBezTo>
                <a:cubicBezTo>
                  <a:pt x="4405714" y="2577832"/>
                  <a:pt x="4239645" y="2646363"/>
                  <a:pt x="3981314" y="2646363"/>
                </a:cubicBezTo>
                <a:cubicBezTo>
                  <a:pt x="3726938" y="2646363"/>
                  <a:pt x="3559550" y="2581786"/>
                  <a:pt x="3447519" y="2459220"/>
                </a:cubicBezTo>
                <a:cubicBezTo>
                  <a:pt x="3340760" y="2341926"/>
                  <a:pt x="3305174" y="2173233"/>
                  <a:pt x="3305174" y="1904380"/>
                </a:cubicBezTo>
                <a:cubicBezTo>
                  <a:pt x="3305174" y="1904380"/>
                  <a:pt x="3305174" y="1904380"/>
                  <a:pt x="3305174" y="54035"/>
                </a:cubicBezTo>
                <a:cubicBezTo>
                  <a:pt x="3305174" y="34266"/>
                  <a:pt x="3310446" y="22405"/>
                  <a:pt x="3318354" y="14497"/>
                </a:cubicBezTo>
                <a:cubicBezTo>
                  <a:pt x="3327580" y="5272"/>
                  <a:pt x="3339442" y="0"/>
                  <a:pt x="335921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1786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/Pause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ckground">
            <a:extLst>
              <a:ext uri="{FF2B5EF4-FFF2-40B4-BE49-F238E27FC236}">
                <a16:creationId xmlns:a16="http://schemas.microsoft.com/office/drawing/2014/main" id="{A3420087-96DF-432F-B192-585D42BF6A4E}"/>
              </a:ext>
            </a:extLst>
          </p:cNvPr>
          <p:cNvSpPr/>
          <p:nvPr userDrawn="1"/>
        </p:nvSpPr>
        <p:spPr bwMode="auto">
          <a:xfrm>
            <a:off x="0" y="0"/>
            <a:ext cx="12193200" cy="6861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itchFamily="-80" charset="-128"/>
            </a:endParaRPr>
          </a:p>
        </p:txBody>
      </p:sp>
      <p:sp>
        <p:nvSpPr>
          <p:cNvPr id="13" name="Logo color">
            <a:extLst>
              <a:ext uri="{FF2B5EF4-FFF2-40B4-BE49-F238E27FC236}">
                <a16:creationId xmlns:a16="http://schemas.microsoft.com/office/drawing/2014/main" id="{09BBEE10-6A59-474F-B766-7643F97F869F}"/>
              </a:ext>
            </a:extLst>
          </p:cNvPr>
          <p:cNvSpPr>
            <a:spLocks noChangeAspect="1"/>
          </p:cNvSpPr>
          <p:nvPr userDrawn="1">
            <p:custDataLst>
              <p:tags r:id="rId1"/>
            </p:custDataLst>
          </p:nvPr>
        </p:nvSpPr>
        <p:spPr bwMode="auto">
          <a:xfrm>
            <a:off x="4870539" y="1651373"/>
            <a:ext cx="2388323" cy="3483354"/>
          </a:xfrm>
          <a:custGeom>
            <a:avLst/>
            <a:gdLst>
              <a:gd name="connsiteX0" fmla="*/ 1050029 w 4933949"/>
              <a:gd name="connsiteY0" fmla="*/ 6094413 h 7196138"/>
              <a:gd name="connsiteX1" fmla="*/ 3883920 w 4933949"/>
              <a:gd name="connsiteY1" fmla="*/ 6094413 h 7196138"/>
              <a:gd name="connsiteX2" fmla="*/ 4933949 w 4933949"/>
              <a:gd name="connsiteY2" fmla="*/ 6645934 h 7196138"/>
              <a:gd name="connsiteX3" fmla="*/ 3883920 w 4933949"/>
              <a:gd name="connsiteY3" fmla="*/ 7196138 h 7196138"/>
              <a:gd name="connsiteX4" fmla="*/ 1050029 w 4933949"/>
              <a:gd name="connsiteY4" fmla="*/ 7196138 h 7196138"/>
              <a:gd name="connsiteX5" fmla="*/ 0 w 4933949"/>
              <a:gd name="connsiteY5" fmla="*/ 6645934 h 7196138"/>
              <a:gd name="connsiteX6" fmla="*/ 1050029 w 4933949"/>
              <a:gd name="connsiteY6" fmla="*/ 6094413 h 7196138"/>
              <a:gd name="connsiteX7" fmla="*/ 1050029 w 4933949"/>
              <a:gd name="connsiteY7" fmla="*/ 4730750 h 7196138"/>
              <a:gd name="connsiteX8" fmla="*/ 3883920 w 4933949"/>
              <a:gd name="connsiteY8" fmla="*/ 4730750 h 7196138"/>
              <a:gd name="connsiteX9" fmla="*/ 4933949 w 4933949"/>
              <a:gd name="connsiteY9" fmla="*/ 5283066 h 7196138"/>
              <a:gd name="connsiteX10" fmla="*/ 3883920 w 4933949"/>
              <a:gd name="connsiteY10" fmla="*/ 5834063 h 7196138"/>
              <a:gd name="connsiteX11" fmla="*/ 1050029 w 4933949"/>
              <a:gd name="connsiteY11" fmla="*/ 5834063 h 7196138"/>
              <a:gd name="connsiteX12" fmla="*/ 0 w 4933949"/>
              <a:gd name="connsiteY12" fmla="*/ 5283066 h 7196138"/>
              <a:gd name="connsiteX13" fmla="*/ 1050029 w 4933949"/>
              <a:gd name="connsiteY13" fmla="*/ 4730750 h 7196138"/>
              <a:gd name="connsiteX14" fmla="*/ 1050029 w 4933949"/>
              <a:gd name="connsiteY14" fmla="*/ 3368675 h 7196138"/>
              <a:gd name="connsiteX15" fmla="*/ 3883920 w 4933949"/>
              <a:gd name="connsiteY15" fmla="*/ 3368675 h 7196138"/>
              <a:gd name="connsiteX16" fmla="*/ 4933949 w 4933949"/>
              <a:gd name="connsiteY16" fmla="*/ 3920991 h 7196138"/>
              <a:gd name="connsiteX17" fmla="*/ 3883920 w 4933949"/>
              <a:gd name="connsiteY17" fmla="*/ 4471988 h 7196138"/>
              <a:gd name="connsiteX18" fmla="*/ 1050029 w 4933949"/>
              <a:gd name="connsiteY18" fmla="*/ 4471988 h 7196138"/>
              <a:gd name="connsiteX19" fmla="*/ 0 w 4933949"/>
              <a:gd name="connsiteY19" fmla="*/ 3920991 h 7196138"/>
              <a:gd name="connsiteX20" fmla="*/ 1050029 w 4933949"/>
              <a:gd name="connsiteY20" fmla="*/ 3368675 h 7196138"/>
              <a:gd name="connsiteX21" fmla="*/ 678543 w 4933949"/>
              <a:gd name="connsiteY21" fmla="*/ 305710 h 7196138"/>
              <a:gd name="connsiteX22" fmla="*/ 678543 w 4933949"/>
              <a:gd name="connsiteY22" fmla="*/ 2307316 h 7196138"/>
              <a:gd name="connsiteX23" fmla="*/ 909109 w 4933949"/>
              <a:gd name="connsiteY23" fmla="*/ 2307316 h 7196138"/>
              <a:gd name="connsiteX24" fmla="*/ 1119911 w 4933949"/>
              <a:gd name="connsiteY24" fmla="*/ 2234842 h 7196138"/>
              <a:gd name="connsiteX25" fmla="*/ 1198962 w 4933949"/>
              <a:gd name="connsiteY25" fmla="*/ 1615517 h 7196138"/>
              <a:gd name="connsiteX26" fmla="*/ 1198962 w 4933949"/>
              <a:gd name="connsiteY26" fmla="*/ 996191 h 7196138"/>
              <a:gd name="connsiteX27" fmla="*/ 1119911 w 4933949"/>
              <a:gd name="connsiteY27" fmla="*/ 378184 h 7196138"/>
              <a:gd name="connsiteX28" fmla="*/ 909109 w 4933949"/>
              <a:gd name="connsiteY28" fmla="*/ 305710 h 7196138"/>
              <a:gd name="connsiteX29" fmla="*/ 678543 w 4933949"/>
              <a:gd name="connsiteY29" fmla="*/ 305710 h 7196138"/>
              <a:gd name="connsiteX30" fmla="*/ 1842869 w 4933949"/>
              <a:gd name="connsiteY30" fmla="*/ 0 h 7196138"/>
              <a:gd name="connsiteX31" fmla="*/ 3073618 w 4933949"/>
              <a:gd name="connsiteY31" fmla="*/ 0 h 7196138"/>
              <a:gd name="connsiteX32" fmla="*/ 3114467 w 4933949"/>
              <a:gd name="connsiteY32" fmla="*/ 14495 h 7196138"/>
              <a:gd name="connsiteX33" fmla="*/ 3128962 w 4933949"/>
              <a:gd name="connsiteY33" fmla="*/ 54027 h 7196138"/>
              <a:gd name="connsiteX34" fmla="*/ 3128962 w 4933949"/>
              <a:gd name="connsiteY34" fmla="*/ 275402 h 7196138"/>
              <a:gd name="connsiteX35" fmla="*/ 3114467 w 4933949"/>
              <a:gd name="connsiteY35" fmla="*/ 314934 h 7196138"/>
              <a:gd name="connsiteX36" fmla="*/ 3073618 w 4933949"/>
              <a:gd name="connsiteY36" fmla="*/ 329429 h 7196138"/>
              <a:gd name="connsiteX37" fmla="*/ 2679620 w 4933949"/>
              <a:gd name="connsiteY37" fmla="*/ 329429 h 7196138"/>
              <a:gd name="connsiteX38" fmla="*/ 2679620 w 4933949"/>
              <a:gd name="connsiteY38" fmla="*/ 2558999 h 7196138"/>
              <a:gd name="connsiteX39" fmla="*/ 2665125 w 4933949"/>
              <a:gd name="connsiteY39" fmla="*/ 2598530 h 7196138"/>
              <a:gd name="connsiteX40" fmla="*/ 2625594 w 4933949"/>
              <a:gd name="connsiteY40" fmla="*/ 2613025 h 7196138"/>
              <a:gd name="connsiteX41" fmla="*/ 2290893 w 4933949"/>
              <a:gd name="connsiteY41" fmla="*/ 2613025 h 7196138"/>
              <a:gd name="connsiteX42" fmla="*/ 2250044 w 4933949"/>
              <a:gd name="connsiteY42" fmla="*/ 2598530 h 7196138"/>
              <a:gd name="connsiteX43" fmla="*/ 2235549 w 4933949"/>
              <a:gd name="connsiteY43" fmla="*/ 2558999 h 7196138"/>
              <a:gd name="connsiteX44" fmla="*/ 2235549 w 4933949"/>
              <a:gd name="connsiteY44" fmla="*/ 329429 h 7196138"/>
              <a:gd name="connsiteX45" fmla="*/ 1842869 w 4933949"/>
              <a:gd name="connsiteY45" fmla="*/ 329429 h 7196138"/>
              <a:gd name="connsiteX46" fmla="*/ 1802020 w 4933949"/>
              <a:gd name="connsiteY46" fmla="*/ 314934 h 7196138"/>
              <a:gd name="connsiteX47" fmla="*/ 1787525 w 4933949"/>
              <a:gd name="connsiteY47" fmla="*/ 275402 h 7196138"/>
              <a:gd name="connsiteX48" fmla="*/ 1787525 w 4933949"/>
              <a:gd name="connsiteY48" fmla="*/ 54027 h 7196138"/>
              <a:gd name="connsiteX49" fmla="*/ 1802020 w 4933949"/>
              <a:gd name="connsiteY49" fmla="*/ 14495 h 7196138"/>
              <a:gd name="connsiteX50" fmla="*/ 1842869 w 4933949"/>
              <a:gd name="connsiteY50" fmla="*/ 0 h 7196138"/>
              <a:gd name="connsiteX51" fmla="*/ 317544 w 4933949"/>
              <a:gd name="connsiteY51" fmla="*/ 0 h 7196138"/>
              <a:gd name="connsiteX52" fmla="*/ 972349 w 4933949"/>
              <a:gd name="connsiteY52" fmla="*/ 0 h 7196138"/>
              <a:gd name="connsiteX53" fmla="*/ 1476958 w 4933949"/>
              <a:gd name="connsiteY53" fmla="*/ 179209 h 7196138"/>
              <a:gd name="connsiteX54" fmla="*/ 1619250 w 4933949"/>
              <a:gd name="connsiteY54" fmla="*/ 1025181 h 7196138"/>
              <a:gd name="connsiteX55" fmla="*/ 1619250 w 4933949"/>
              <a:gd name="connsiteY55" fmla="*/ 1587845 h 7196138"/>
              <a:gd name="connsiteX56" fmla="*/ 1476958 w 4933949"/>
              <a:gd name="connsiteY56" fmla="*/ 2433816 h 7196138"/>
              <a:gd name="connsiteX57" fmla="*/ 972349 w 4933949"/>
              <a:gd name="connsiteY57" fmla="*/ 2613025 h 7196138"/>
              <a:gd name="connsiteX58" fmla="*/ 317544 w 4933949"/>
              <a:gd name="connsiteY58" fmla="*/ 2613025 h 7196138"/>
              <a:gd name="connsiteX59" fmla="*/ 278018 w 4933949"/>
              <a:gd name="connsiteY59" fmla="*/ 2598530 h 7196138"/>
              <a:gd name="connsiteX60" fmla="*/ 263525 w 4933949"/>
              <a:gd name="connsiteY60" fmla="*/ 2558999 h 7196138"/>
              <a:gd name="connsiteX61" fmla="*/ 263525 w 4933949"/>
              <a:gd name="connsiteY61" fmla="*/ 54027 h 7196138"/>
              <a:gd name="connsiteX62" fmla="*/ 278018 w 4933949"/>
              <a:gd name="connsiteY62" fmla="*/ 14495 h 7196138"/>
              <a:gd name="connsiteX63" fmla="*/ 317544 w 4933949"/>
              <a:gd name="connsiteY63" fmla="*/ 0 h 7196138"/>
              <a:gd name="connsiteX64" fmla="*/ 3359213 w 4933949"/>
              <a:gd name="connsiteY64" fmla="*/ 0 h 7196138"/>
              <a:gd name="connsiteX65" fmla="*/ 3664991 w 4933949"/>
              <a:gd name="connsiteY65" fmla="*/ 0 h 7196138"/>
              <a:gd name="connsiteX66" fmla="*/ 3705850 w 4933949"/>
              <a:gd name="connsiteY66" fmla="*/ 14497 h 7196138"/>
              <a:gd name="connsiteX67" fmla="*/ 3720348 w 4933949"/>
              <a:gd name="connsiteY67" fmla="*/ 54035 h 7196138"/>
              <a:gd name="connsiteX68" fmla="*/ 3720348 w 4933949"/>
              <a:gd name="connsiteY68" fmla="*/ 1903062 h 7196138"/>
              <a:gd name="connsiteX69" fmla="*/ 3798111 w 4933949"/>
              <a:gd name="connsiteY69" fmla="*/ 2279984 h 7196138"/>
              <a:gd name="connsiteX70" fmla="*/ 3976042 w 4933949"/>
              <a:gd name="connsiteY70" fmla="*/ 2349833 h 7196138"/>
              <a:gd name="connsiteX71" fmla="*/ 4163200 w 4933949"/>
              <a:gd name="connsiteY71" fmla="*/ 2279984 h 7196138"/>
              <a:gd name="connsiteX72" fmla="*/ 4240963 w 4933949"/>
              <a:gd name="connsiteY72" fmla="*/ 1903062 h 7196138"/>
              <a:gd name="connsiteX73" fmla="*/ 4240963 w 4933949"/>
              <a:gd name="connsiteY73" fmla="*/ 54035 h 7196138"/>
              <a:gd name="connsiteX74" fmla="*/ 4255461 w 4933949"/>
              <a:gd name="connsiteY74" fmla="*/ 14497 h 7196138"/>
              <a:gd name="connsiteX75" fmla="*/ 4295001 w 4933949"/>
              <a:gd name="connsiteY75" fmla="*/ 0 h 7196138"/>
              <a:gd name="connsiteX76" fmla="*/ 4602098 w 4933949"/>
              <a:gd name="connsiteY76" fmla="*/ 0 h 7196138"/>
              <a:gd name="connsiteX77" fmla="*/ 4641638 w 4933949"/>
              <a:gd name="connsiteY77" fmla="*/ 14497 h 7196138"/>
              <a:gd name="connsiteX78" fmla="*/ 4656136 w 4933949"/>
              <a:gd name="connsiteY78" fmla="*/ 54035 h 7196138"/>
              <a:gd name="connsiteX79" fmla="*/ 4656136 w 4933949"/>
              <a:gd name="connsiteY79" fmla="*/ 1904380 h 7196138"/>
              <a:gd name="connsiteX80" fmla="*/ 4507201 w 4933949"/>
              <a:gd name="connsiteY80" fmla="*/ 2459220 h 7196138"/>
              <a:gd name="connsiteX81" fmla="*/ 3981314 w 4933949"/>
              <a:gd name="connsiteY81" fmla="*/ 2646363 h 7196138"/>
              <a:gd name="connsiteX82" fmla="*/ 3447519 w 4933949"/>
              <a:gd name="connsiteY82" fmla="*/ 2459220 h 7196138"/>
              <a:gd name="connsiteX83" fmla="*/ 3305174 w 4933949"/>
              <a:gd name="connsiteY83" fmla="*/ 1904380 h 7196138"/>
              <a:gd name="connsiteX84" fmla="*/ 3305174 w 4933949"/>
              <a:gd name="connsiteY84" fmla="*/ 54035 h 7196138"/>
              <a:gd name="connsiteX85" fmla="*/ 3318354 w 4933949"/>
              <a:gd name="connsiteY85" fmla="*/ 14497 h 7196138"/>
              <a:gd name="connsiteX86" fmla="*/ 3359213 w 4933949"/>
              <a:gd name="connsiteY86" fmla="*/ 0 h 7196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4933949" h="7196138">
                <a:moveTo>
                  <a:pt x="1050029" y="6094413"/>
                </a:moveTo>
                <a:cubicBezTo>
                  <a:pt x="2409664" y="6623557"/>
                  <a:pt x="2524285" y="6623557"/>
                  <a:pt x="3883920" y="6094413"/>
                </a:cubicBezTo>
                <a:cubicBezTo>
                  <a:pt x="3883920" y="6094413"/>
                  <a:pt x="3883920" y="6094413"/>
                  <a:pt x="4933949" y="6645934"/>
                </a:cubicBezTo>
                <a:cubicBezTo>
                  <a:pt x="4933949" y="6645934"/>
                  <a:pt x="4933949" y="6645934"/>
                  <a:pt x="3883920" y="7196138"/>
                </a:cubicBezTo>
                <a:cubicBezTo>
                  <a:pt x="2524285" y="6668311"/>
                  <a:pt x="2409664" y="6668311"/>
                  <a:pt x="1050029" y="7196138"/>
                </a:cubicBezTo>
                <a:cubicBezTo>
                  <a:pt x="1050029" y="7196138"/>
                  <a:pt x="1050029" y="7196138"/>
                  <a:pt x="0" y="6645934"/>
                </a:cubicBezTo>
                <a:cubicBezTo>
                  <a:pt x="0" y="6645934"/>
                  <a:pt x="0" y="6645934"/>
                  <a:pt x="1050029" y="6094413"/>
                </a:cubicBezTo>
                <a:close/>
                <a:moveTo>
                  <a:pt x="1050029" y="4730750"/>
                </a:moveTo>
                <a:cubicBezTo>
                  <a:pt x="2409664" y="5260657"/>
                  <a:pt x="2524285" y="5260657"/>
                  <a:pt x="3883920" y="4730750"/>
                </a:cubicBezTo>
                <a:cubicBezTo>
                  <a:pt x="3883920" y="4730750"/>
                  <a:pt x="3883920" y="4730750"/>
                  <a:pt x="4933949" y="5283066"/>
                </a:cubicBezTo>
                <a:cubicBezTo>
                  <a:pt x="4933949" y="5283066"/>
                  <a:pt x="4933949" y="5283066"/>
                  <a:pt x="3883920" y="5834063"/>
                </a:cubicBezTo>
                <a:cubicBezTo>
                  <a:pt x="2524285" y="5305475"/>
                  <a:pt x="2409664" y="5305475"/>
                  <a:pt x="1050029" y="5834063"/>
                </a:cubicBezTo>
                <a:cubicBezTo>
                  <a:pt x="1050029" y="5834063"/>
                  <a:pt x="1050029" y="5834063"/>
                  <a:pt x="0" y="5283066"/>
                </a:cubicBezTo>
                <a:cubicBezTo>
                  <a:pt x="0" y="5283066"/>
                  <a:pt x="0" y="5283066"/>
                  <a:pt x="1050029" y="4730750"/>
                </a:cubicBezTo>
                <a:close/>
                <a:moveTo>
                  <a:pt x="1050029" y="3368675"/>
                </a:moveTo>
                <a:cubicBezTo>
                  <a:pt x="2409664" y="3898582"/>
                  <a:pt x="2524285" y="3898582"/>
                  <a:pt x="3883920" y="3368675"/>
                </a:cubicBezTo>
                <a:cubicBezTo>
                  <a:pt x="3883920" y="3368675"/>
                  <a:pt x="3883920" y="3368675"/>
                  <a:pt x="4933949" y="3920991"/>
                </a:cubicBezTo>
                <a:cubicBezTo>
                  <a:pt x="4933949" y="3920991"/>
                  <a:pt x="4933949" y="3920991"/>
                  <a:pt x="3883920" y="4471988"/>
                </a:cubicBezTo>
                <a:cubicBezTo>
                  <a:pt x="2524285" y="3943400"/>
                  <a:pt x="2409664" y="3943400"/>
                  <a:pt x="1050029" y="4471988"/>
                </a:cubicBezTo>
                <a:cubicBezTo>
                  <a:pt x="1050029" y="4471988"/>
                  <a:pt x="1050029" y="4471988"/>
                  <a:pt x="0" y="3920991"/>
                </a:cubicBezTo>
                <a:cubicBezTo>
                  <a:pt x="0" y="3920991"/>
                  <a:pt x="0" y="3920991"/>
                  <a:pt x="1050029" y="3368675"/>
                </a:cubicBezTo>
                <a:close/>
                <a:moveTo>
                  <a:pt x="678543" y="305710"/>
                </a:moveTo>
                <a:lnTo>
                  <a:pt x="678543" y="2307316"/>
                </a:lnTo>
                <a:cubicBezTo>
                  <a:pt x="678543" y="2307316"/>
                  <a:pt x="678543" y="2307316"/>
                  <a:pt x="909109" y="2307316"/>
                </a:cubicBezTo>
                <a:cubicBezTo>
                  <a:pt x="1011875" y="2307316"/>
                  <a:pt x="1072481" y="2291503"/>
                  <a:pt x="1119911" y="2234842"/>
                </a:cubicBezTo>
                <a:cubicBezTo>
                  <a:pt x="1192375" y="2147873"/>
                  <a:pt x="1198962" y="1971299"/>
                  <a:pt x="1198962" y="1615517"/>
                </a:cubicBezTo>
                <a:cubicBezTo>
                  <a:pt x="1198962" y="1615517"/>
                  <a:pt x="1198962" y="1615517"/>
                  <a:pt x="1198962" y="996191"/>
                </a:cubicBezTo>
                <a:cubicBezTo>
                  <a:pt x="1198962" y="641727"/>
                  <a:pt x="1192375" y="465153"/>
                  <a:pt x="1119911" y="378184"/>
                </a:cubicBezTo>
                <a:cubicBezTo>
                  <a:pt x="1072481" y="321522"/>
                  <a:pt x="1011875" y="305710"/>
                  <a:pt x="909109" y="305710"/>
                </a:cubicBezTo>
                <a:cubicBezTo>
                  <a:pt x="909109" y="305710"/>
                  <a:pt x="909109" y="305710"/>
                  <a:pt x="678543" y="305710"/>
                </a:cubicBezTo>
                <a:close/>
                <a:moveTo>
                  <a:pt x="1842869" y="0"/>
                </a:moveTo>
                <a:cubicBezTo>
                  <a:pt x="1842869" y="0"/>
                  <a:pt x="1842869" y="0"/>
                  <a:pt x="3073618" y="0"/>
                </a:cubicBezTo>
                <a:cubicBezTo>
                  <a:pt x="3093384" y="0"/>
                  <a:pt x="3105243" y="5271"/>
                  <a:pt x="3114467" y="14495"/>
                </a:cubicBezTo>
                <a:cubicBezTo>
                  <a:pt x="3122374" y="22401"/>
                  <a:pt x="3128962" y="34261"/>
                  <a:pt x="3128962" y="54027"/>
                </a:cubicBezTo>
                <a:cubicBezTo>
                  <a:pt x="3128962" y="54027"/>
                  <a:pt x="3128962" y="54027"/>
                  <a:pt x="3128962" y="275402"/>
                </a:cubicBezTo>
                <a:cubicBezTo>
                  <a:pt x="3128962" y="295168"/>
                  <a:pt x="3122374" y="307028"/>
                  <a:pt x="3114467" y="314934"/>
                </a:cubicBezTo>
                <a:cubicBezTo>
                  <a:pt x="3105243" y="324158"/>
                  <a:pt x="3093384" y="329429"/>
                  <a:pt x="3073618" y="329429"/>
                </a:cubicBezTo>
                <a:cubicBezTo>
                  <a:pt x="3073618" y="329429"/>
                  <a:pt x="3073618" y="329429"/>
                  <a:pt x="2679620" y="329429"/>
                </a:cubicBezTo>
                <a:cubicBezTo>
                  <a:pt x="2679620" y="329429"/>
                  <a:pt x="2679620" y="329429"/>
                  <a:pt x="2679620" y="2558999"/>
                </a:cubicBezTo>
                <a:cubicBezTo>
                  <a:pt x="2679620" y="2578765"/>
                  <a:pt x="2674349" y="2590624"/>
                  <a:pt x="2665125" y="2598530"/>
                </a:cubicBezTo>
                <a:cubicBezTo>
                  <a:pt x="2657219" y="2607755"/>
                  <a:pt x="2645360" y="2613025"/>
                  <a:pt x="2625594" y="2613025"/>
                </a:cubicBezTo>
                <a:cubicBezTo>
                  <a:pt x="2625594" y="2613025"/>
                  <a:pt x="2625594" y="2613025"/>
                  <a:pt x="2290893" y="2613025"/>
                </a:cubicBezTo>
                <a:cubicBezTo>
                  <a:pt x="2271128" y="2613025"/>
                  <a:pt x="2259268" y="2607755"/>
                  <a:pt x="2250044" y="2598530"/>
                </a:cubicBezTo>
                <a:cubicBezTo>
                  <a:pt x="2240820" y="2590624"/>
                  <a:pt x="2235549" y="2578765"/>
                  <a:pt x="2235549" y="2558999"/>
                </a:cubicBezTo>
                <a:cubicBezTo>
                  <a:pt x="2235549" y="2558999"/>
                  <a:pt x="2235549" y="2558999"/>
                  <a:pt x="2235549" y="329429"/>
                </a:cubicBezTo>
                <a:cubicBezTo>
                  <a:pt x="2235549" y="329429"/>
                  <a:pt x="2235549" y="329429"/>
                  <a:pt x="1842869" y="329429"/>
                </a:cubicBezTo>
                <a:cubicBezTo>
                  <a:pt x="1823104" y="329429"/>
                  <a:pt x="1811244" y="324158"/>
                  <a:pt x="1802020" y="314934"/>
                </a:cubicBezTo>
                <a:cubicBezTo>
                  <a:pt x="1792796" y="307028"/>
                  <a:pt x="1787525" y="295168"/>
                  <a:pt x="1787525" y="275402"/>
                </a:cubicBezTo>
                <a:cubicBezTo>
                  <a:pt x="1787525" y="275402"/>
                  <a:pt x="1787525" y="275402"/>
                  <a:pt x="1787525" y="54027"/>
                </a:cubicBezTo>
                <a:cubicBezTo>
                  <a:pt x="1787525" y="34261"/>
                  <a:pt x="1792796" y="22401"/>
                  <a:pt x="1802020" y="14495"/>
                </a:cubicBezTo>
                <a:cubicBezTo>
                  <a:pt x="1811244" y="5271"/>
                  <a:pt x="1823104" y="0"/>
                  <a:pt x="1842869" y="0"/>
                </a:cubicBezTo>
                <a:close/>
                <a:moveTo>
                  <a:pt x="317544" y="0"/>
                </a:moveTo>
                <a:cubicBezTo>
                  <a:pt x="317544" y="0"/>
                  <a:pt x="317544" y="0"/>
                  <a:pt x="972349" y="0"/>
                </a:cubicBezTo>
                <a:cubicBezTo>
                  <a:pt x="1226630" y="0"/>
                  <a:pt x="1382097" y="57980"/>
                  <a:pt x="1476958" y="179209"/>
                </a:cubicBezTo>
                <a:cubicBezTo>
                  <a:pt x="1615298" y="345241"/>
                  <a:pt x="1619250" y="614055"/>
                  <a:pt x="1619250" y="1025181"/>
                </a:cubicBezTo>
                <a:cubicBezTo>
                  <a:pt x="1619250" y="1025181"/>
                  <a:pt x="1619250" y="1025181"/>
                  <a:pt x="1619250" y="1587845"/>
                </a:cubicBezTo>
                <a:cubicBezTo>
                  <a:pt x="1619250" y="1998971"/>
                  <a:pt x="1615298" y="2267784"/>
                  <a:pt x="1476958" y="2433816"/>
                </a:cubicBezTo>
                <a:cubicBezTo>
                  <a:pt x="1382097" y="2555046"/>
                  <a:pt x="1226630" y="2613025"/>
                  <a:pt x="972349" y="2613025"/>
                </a:cubicBezTo>
                <a:cubicBezTo>
                  <a:pt x="972349" y="2613025"/>
                  <a:pt x="972349" y="2613025"/>
                  <a:pt x="317544" y="2613025"/>
                </a:cubicBezTo>
                <a:cubicBezTo>
                  <a:pt x="297781" y="2613025"/>
                  <a:pt x="285923" y="2607755"/>
                  <a:pt x="278018" y="2598530"/>
                </a:cubicBezTo>
                <a:cubicBezTo>
                  <a:pt x="268795" y="2590624"/>
                  <a:pt x="263525" y="2578765"/>
                  <a:pt x="263525" y="2558999"/>
                </a:cubicBezTo>
                <a:cubicBezTo>
                  <a:pt x="263525" y="2558999"/>
                  <a:pt x="263525" y="2558999"/>
                  <a:pt x="263525" y="54027"/>
                </a:cubicBezTo>
                <a:cubicBezTo>
                  <a:pt x="263525" y="34261"/>
                  <a:pt x="268795" y="22401"/>
                  <a:pt x="278018" y="14495"/>
                </a:cubicBezTo>
                <a:cubicBezTo>
                  <a:pt x="285923" y="5271"/>
                  <a:pt x="297781" y="0"/>
                  <a:pt x="317544" y="0"/>
                </a:cubicBezTo>
                <a:close/>
                <a:moveTo>
                  <a:pt x="3359213" y="0"/>
                </a:moveTo>
                <a:cubicBezTo>
                  <a:pt x="3359213" y="0"/>
                  <a:pt x="3359213" y="0"/>
                  <a:pt x="3664991" y="0"/>
                </a:cubicBezTo>
                <a:cubicBezTo>
                  <a:pt x="3684762" y="0"/>
                  <a:pt x="3696624" y="5272"/>
                  <a:pt x="3705850" y="14497"/>
                </a:cubicBezTo>
                <a:cubicBezTo>
                  <a:pt x="3715076" y="22405"/>
                  <a:pt x="3720348" y="34266"/>
                  <a:pt x="3720348" y="54035"/>
                </a:cubicBezTo>
                <a:cubicBezTo>
                  <a:pt x="3720348" y="54035"/>
                  <a:pt x="3720348" y="54035"/>
                  <a:pt x="3720348" y="1903062"/>
                </a:cubicBezTo>
                <a:cubicBezTo>
                  <a:pt x="3720348" y="2103384"/>
                  <a:pt x="3738800" y="2214089"/>
                  <a:pt x="3798111" y="2279984"/>
                </a:cubicBezTo>
                <a:cubicBezTo>
                  <a:pt x="3841605" y="2328747"/>
                  <a:pt x="3899597" y="2349833"/>
                  <a:pt x="3976042" y="2349833"/>
                </a:cubicBezTo>
                <a:cubicBezTo>
                  <a:pt x="4060395" y="2349833"/>
                  <a:pt x="4121023" y="2326111"/>
                  <a:pt x="4163200" y="2279984"/>
                </a:cubicBezTo>
                <a:cubicBezTo>
                  <a:pt x="4226464" y="2211453"/>
                  <a:pt x="4240963" y="2096795"/>
                  <a:pt x="4240963" y="1903062"/>
                </a:cubicBezTo>
                <a:cubicBezTo>
                  <a:pt x="4240963" y="1903062"/>
                  <a:pt x="4240963" y="1903062"/>
                  <a:pt x="4240963" y="54035"/>
                </a:cubicBezTo>
                <a:cubicBezTo>
                  <a:pt x="4240963" y="34266"/>
                  <a:pt x="4246235" y="22405"/>
                  <a:pt x="4255461" y="14497"/>
                </a:cubicBezTo>
                <a:cubicBezTo>
                  <a:pt x="4263369" y="5272"/>
                  <a:pt x="4276549" y="0"/>
                  <a:pt x="4295001" y="0"/>
                </a:cubicBezTo>
                <a:cubicBezTo>
                  <a:pt x="4295001" y="0"/>
                  <a:pt x="4295001" y="0"/>
                  <a:pt x="4602098" y="0"/>
                </a:cubicBezTo>
                <a:cubicBezTo>
                  <a:pt x="4621868" y="0"/>
                  <a:pt x="4633730" y="5272"/>
                  <a:pt x="4641638" y="14497"/>
                </a:cubicBezTo>
                <a:cubicBezTo>
                  <a:pt x="4650864" y="22405"/>
                  <a:pt x="4656136" y="34266"/>
                  <a:pt x="4656136" y="54035"/>
                </a:cubicBezTo>
                <a:cubicBezTo>
                  <a:pt x="4656136" y="54035"/>
                  <a:pt x="4656136" y="54035"/>
                  <a:pt x="4656136" y="1904380"/>
                </a:cubicBezTo>
                <a:cubicBezTo>
                  <a:pt x="4656136" y="2153465"/>
                  <a:pt x="4627140" y="2319521"/>
                  <a:pt x="4507201" y="2459220"/>
                </a:cubicBezTo>
                <a:cubicBezTo>
                  <a:pt x="4405714" y="2577832"/>
                  <a:pt x="4239645" y="2646363"/>
                  <a:pt x="3981314" y="2646363"/>
                </a:cubicBezTo>
                <a:cubicBezTo>
                  <a:pt x="3726938" y="2646363"/>
                  <a:pt x="3559550" y="2581786"/>
                  <a:pt x="3447519" y="2459220"/>
                </a:cubicBezTo>
                <a:cubicBezTo>
                  <a:pt x="3340760" y="2341926"/>
                  <a:pt x="3305174" y="2173233"/>
                  <a:pt x="3305174" y="1904380"/>
                </a:cubicBezTo>
                <a:cubicBezTo>
                  <a:pt x="3305174" y="1904380"/>
                  <a:pt x="3305174" y="1904380"/>
                  <a:pt x="3305174" y="54035"/>
                </a:cubicBezTo>
                <a:cubicBezTo>
                  <a:pt x="3305174" y="34266"/>
                  <a:pt x="3310446" y="22405"/>
                  <a:pt x="3318354" y="14497"/>
                </a:cubicBezTo>
                <a:cubicBezTo>
                  <a:pt x="3327580" y="5272"/>
                  <a:pt x="3339442" y="0"/>
                  <a:pt x="3359213" y="0"/>
                </a:cubicBezTo>
                <a:close/>
              </a:path>
            </a:pathLst>
          </a:custGeom>
          <a:solidFill>
            <a:srgbClr val="99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sp>
        <p:nvSpPr>
          <p:cNvPr id="6" name="Date Placeholder 2">
            <a:extLst>
              <a:ext uri="{FF2B5EF4-FFF2-40B4-BE49-F238E27FC236}">
                <a16:creationId xmlns:a16="http://schemas.microsoft.com/office/drawing/2014/main" id="{AF062B26-8169-4B93-8FD8-CFDB0855A9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CA59923C-6F09-424E-AF1E-AC62326A9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4C299FA2-BF46-4410-B2CD-E3C80B7A9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V="1"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Bottom bar">
            <a:extLst>
              <a:ext uri="{FF2B5EF4-FFF2-40B4-BE49-F238E27FC236}">
                <a16:creationId xmlns:a16="http://schemas.microsoft.com/office/drawing/2014/main" id="{495865CE-5BE9-4122-8AB8-48E534DD88F7}"/>
              </a:ext>
            </a:extLst>
          </p:cNvPr>
          <p:cNvSpPr/>
          <p:nvPr userDrawn="1"/>
        </p:nvSpPr>
        <p:spPr bwMode="auto">
          <a:xfrm>
            <a:off x="0" y="6541200"/>
            <a:ext cx="12193200" cy="316800"/>
          </a:xfrm>
          <a:prstGeom prst="rect">
            <a:avLst/>
          </a:prstGeom>
          <a:solidFill>
            <a:srgbClr val="99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dirty="0" err="1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  <p:sp>
        <p:nvSpPr>
          <p:cNvPr id="12" name="Top bar">
            <a:extLst>
              <a:ext uri="{FF2B5EF4-FFF2-40B4-BE49-F238E27FC236}">
                <a16:creationId xmlns:a16="http://schemas.microsoft.com/office/drawing/2014/main" id="{0D436479-94F3-475C-8F8D-D3CDC81793FD}"/>
              </a:ext>
            </a:extLst>
          </p:cNvPr>
          <p:cNvSpPr/>
          <p:nvPr userDrawn="1"/>
        </p:nvSpPr>
        <p:spPr bwMode="auto">
          <a:xfrm>
            <a:off x="0" y="0"/>
            <a:ext cx="12193200" cy="50400"/>
          </a:xfrm>
          <a:prstGeom prst="rect">
            <a:avLst/>
          </a:prstGeom>
          <a:solidFill>
            <a:srgbClr val="99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dirty="0" err="1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963761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912391-341F-4A02-8ECD-1A1D2219470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52143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9859" y="3545117"/>
            <a:ext cx="10840028" cy="2706458"/>
          </a:xfrm>
        </p:spPr>
        <p:txBody>
          <a:bodyPr anchor="t" anchorCtr="0"/>
          <a:lstStyle>
            <a:lvl1pPr>
              <a:lnSpc>
                <a:spcPct val="93000"/>
              </a:lnSpc>
              <a:defRPr sz="80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Click to edit Master title style</a:t>
            </a:r>
            <a:endParaRPr lang="en-GB"/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7072" y="1704975"/>
            <a:ext cx="10840028" cy="1660654"/>
          </a:xfrm>
        </p:spPr>
        <p:txBody>
          <a:bodyPr anchor="b" anchorCtr="0"/>
          <a:lstStyle>
            <a:lvl1pPr marL="0" indent="0">
              <a:lnSpc>
                <a:spcPct val="110000"/>
              </a:lnSpc>
              <a:spcBef>
                <a:spcPts val="0"/>
              </a:spcBef>
              <a:buFontTx/>
              <a:buNone/>
              <a:defRPr sz="30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Click to edit Master subtitle style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346B4F-F02C-40EC-9B70-932B18214C6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67EB69-BB5A-407E-BF0A-1CB9B24506D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3EA872-A674-449B-A120-B97244F8E91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59193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156" userDrawn="1">
          <p15:clr>
            <a:srgbClr val="F26B43"/>
          </p15:clr>
        </p15:guide>
        <p15:guide id="2" pos="6984" userDrawn="1">
          <p15:clr>
            <a:srgbClr val="F26B43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48A0E3C-0CE1-4BBF-A912-5A81BF3B7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4800" y="1706400"/>
            <a:ext cx="9312374" cy="4545578"/>
          </a:xfrm>
        </p:spPr>
        <p:txBody>
          <a:bodyPr/>
          <a:lstStyle/>
          <a:p>
            <a:pPr lvl="0"/>
            <a:r>
              <a:rPr lang="en-GB" dirty="0"/>
              <a:t>Edit Master text styles</a:t>
            </a:r>
            <a:endParaRPr lang="en-GB"/>
          </a:p>
          <a:p>
            <a:pPr lvl="1"/>
            <a:r>
              <a:rPr lang="en-GB" dirty="0"/>
              <a:t>Second level</a:t>
            </a:r>
            <a:endParaRPr lang="en-GB"/>
          </a:p>
          <a:p>
            <a:pPr lvl="2"/>
            <a:r>
              <a:rPr lang="en-GB" dirty="0"/>
              <a:t>Third level</a:t>
            </a:r>
            <a:endParaRPr lang="en-GB"/>
          </a:p>
          <a:p>
            <a:pPr lvl="3"/>
            <a:r>
              <a:rPr lang="en-GB" dirty="0"/>
              <a:t>Fourth level</a:t>
            </a:r>
            <a:endParaRPr lang="en-GB"/>
          </a:p>
          <a:p>
            <a:pPr lvl="4"/>
            <a:r>
              <a:rPr lang="en-GB" dirty="0"/>
              <a:t>Fifth level</a:t>
            </a:r>
            <a:endParaRPr lang="en-GB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FCA8860-CDAD-4F91-9292-2B11655C191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C7A21B-9B48-4777-BF0D-9FB95719C2E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77740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984" userDrawn="1">
          <p15:clr>
            <a:srgbClr val="F26B43"/>
          </p15:clr>
        </p15:guide>
        <p15:guide id="2" pos="1117" userDrawn="1">
          <p15:clr>
            <a:srgbClr val="F26B43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5EB1D5E1-0C4E-4A74-BE37-26307F7E2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4726" y="426127"/>
            <a:ext cx="9312374" cy="972716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74800" y="1706399"/>
            <a:ext cx="4410177" cy="45468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78001" y="1706399"/>
            <a:ext cx="4409100" cy="45468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2499420-B0E8-4C8A-8C00-E21262271AD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3EE7F0E-E606-41AC-BBBF-B5AECB1112E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57112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118" userDrawn="1">
          <p15:clr>
            <a:srgbClr val="F26B43"/>
          </p15:clr>
        </p15:guide>
        <p15:guide id="2" pos="3896" userDrawn="1">
          <p15:clr>
            <a:srgbClr val="F26B43"/>
          </p15:clr>
        </p15:guide>
        <p15:guide id="3" pos="4205" userDrawn="1">
          <p15:clr>
            <a:srgbClr val="F26B43"/>
          </p15:clr>
        </p15:guide>
        <p15:guide id="4" pos="6984" userDrawn="1">
          <p15:clr>
            <a:srgbClr val="F26B43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90A2595F-A737-4D92-946C-EC0BBF885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4726" y="426127"/>
            <a:ext cx="6048672" cy="972716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4726" y="1706328"/>
            <a:ext cx="6048672" cy="4545578"/>
          </a:xfrm>
        </p:spPr>
        <p:txBody>
          <a:bodyPr/>
          <a:lstStyle/>
          <a:p>
            <a:pPr lvl="0"/>
            <a:r>
              <a:rPr lang="en-GB" dirty="0"/>
              <a:t>Edit Master text styles</a:t>
            </a:r>
            <a:endParaRPr lang="en-GB"/>
          </a:p>
          <a:p>
            <a:pPr lvl="1"/>
            <a:r>
              <a:rPr lang="en-GB" dirty="0"/>
              <a:t>Second level</a:t>
            </a:r>
            <a:endParaRPr lang="en-GB"/>
          </a:p>
          <a:p>
            <a:pPr lvl="2"/>
            <a:r>
              <a:rPr lang="en-GB" dirty="0"/>
              <a:t>Third level</a:t>
            </a:r>
            <a:endParaRPr lang="en-GB"/>
          </a:p>
          <a:p>
            <a:pPr lvl="3"/>
            <a:r>
              <a:rPr lang="en-GB" dirty="0"/>
              <a:t>Fourth level</a:t>
            </a:r>
            <a:endParaRPr lang="en-GB"/>
          </a:p>
          <a:p>
            <a:pPr lvl="4"/>
            <a:r>
              <a:rPr lang="en-GB" dirty="0"/>
              <a:t>Fifth level</a:t>
            </a:r>
            <a:endParaRPr lang="en-GB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65D29D0-EA4F-4318-8A82-6C2B200A712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331213" y="849734"/>
            <a:ext cx="3859200" cy="25056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GB" dirty="0"/>
              <a:t>Click the placeholder and paste image via Skyfish icon</a:t>
            </a:r>
            <a:endParaRPr lang="en-GB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5B8511D-E10E-40C3-82A6-3DCDC97CF6C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331213" y="3563718"/>
            <a:ext cx="3859200" cy="25056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GB" dirty="0"/>
              <a:t>Click the placeholder and paste image via Skyfish icon</a:t>
            </a:r>
            <a:endParaRPr lang="en-GB"/>
          </a:p>
          <a:p>
            <a:endParaRPr lang="en-GB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2986237-C7E2-4498-82A4-361A340A650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664EEF-2B63-484E-803A-4FCD66F243A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26707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927" userDrawn="1">
          <p15:clr>
            <a:srgbClr val="F26B43"/>
          </p15:clr>
        </p15:guide>
        <p15:guide id="2" pos="5247" userDrawn="1">
          <p15:clr>
            <a:srgbClr val="F26B43"/>
          </p15:clr>
        </p15:guide>
        <p15:guide id="3" pos="1117" userDrawn="1">
          <p15:clr>
            <a:srgbClr val="F26B43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>
            <a:extLst>
              <a:ext uri="{FF2B5EF4-FFF2-40B4-BE49-F238E27FC236}">
                <a16:creationId xmlns:a16="http://schemas.microsoft.com/office/drawing/2014/main" id="{92213382-11A1-48CE-B0A0-D8A7D2686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1360" y="426127"/>
            <a:ext cx="6865740" cy="972716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1360" y="1706328"/>
            <a:ext cx="6865740" cy="4545578"/>
          </a:xfrm>
        </p:spPr>
        <p:txBody>
          <a:bodyPr/>
          <a:lstStyle/>
          <a:p>
            <a:pPr lvl="0"/>
            <a:r>
              <a:rPr lang="en-GB" dirty="0"/>
              <a:t>Edit Master text styles</a:t>
            </a:r>
            <a:endParaRPr lang="en-GB"/>
          </a:p>
          <a:p>
            <a:pPr lvl="1"/>
            <a:r>
              <a:rPr lang="en-GB" dirty="0"/>
              <a:t>Second level</a:t>
            </a:r>
            <a:endParaRPr lang="en-GB"/>
          </a:p>
          <a:p>
            <a:pPr lvl="2"/>
            <a:r>
              <a:rPr lang="en-GB" dirty="0"/>
              <a:t>Third level</a:t>
            </a:r>
            <a:endParaRPr lang="en-GB"/>
          </a:p>
          <a:p>
            <a:pPr lvl="3"/>
            <a:r>
              <a:rPr lang="en-GB" dirty="0"/>
              <a:t>Fourth level</a:t>
            </a:r>
            <a:endParaRPr lang="en-GB"/>
          </a:p>
          <a:p>
            <a:pPr lvl="4"/>
            <a:r>
              <a:rPr lang="en-GB" dirty="0"/>
              <a:t>Fifth level</a:t>
            </a:r>
            <a:endParaRPr lang="en-GB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65D29D0-EA4F-4318-8A82-6C2B200A712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" y="1314523"/>
            <a:ext cx="3708000" cy="24552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GB" dirty="0"/>
              <a:t>Click the placeholder and paste image via Skyfish icon</a:t>
            </a:r>
            <a:endParaRPr lang="en-GB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5B8511D-E10E-40C3-82A6-3DCDC97CF6C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1" y="3968153"/>
            <a:ext cx="3708000" cy="24552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GB" dirty="0"/>
              <a:t>Click the placeholder and paste image via Skyfish icon</a:t>
            </a:r>
            <a:endParaRPr lang="en-GB"/>
          </a:p>
          <a:p>
            <a:endParaRPr lang="en-GB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E26B732-1A52-4AA9-89FC-8FC5439E40D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25D0DC-E43F-43DA-AA0F-C0C54C8939F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3562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984" userDrawn="1">
          <p15:clr>
            <a:srgbClr val="F26B43"/>
          </p15:clr>
        </p15:guide>
        <p15:guide id="2" pos="2660" userDrawn="1">
          <p15:clr>
            <a:srgbClr val="F26B43"/>
          </p15:clr>
        </p15:guide>
        <p15:guide id="3" pos="2335" userDrawn="1">
          <p15:clr>
            <a:srgbClr val="F26B43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953C3-F3F7-4638-96F8-7CF20CB55E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7650" y="980727"/>
            <a:ext cx="3740400" cy="418115"/>
          </a:xfrm>
        </p:spPr>
        <p:txBody>
          <a:bodyPr/>
          <a:lstStyle>
            <a:lvl1pPr>
              <a:defRPr sz="2400"/>
            </a:lvl1pPr>
          </a:lstStyle>
          <a:p>
            <a:r>
              <a:rPr lang="en-GB"/>
              <a:t>Click to add title one line</a:t>
            </a:r>
            <a:endParaRPr lang="en-GB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CC0DB591-4602-46B3-B1C3-1E64148AB9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650" y="4407150"/>
            <a:ext cx="3740400" cy="1844425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 dirty="0"/>
              <a:t>Edit Master text styles</a:t>
            </a:r>
            <a:endParaRPr lang="en-GB"/>
          </a:p>
          <a:p>
            <a:pPr lvl="1"/>
            <a:r>
              <a:rPr lang="en-GB" dirty="0"/>
              <a:t>Second level</a:t>
            </a:r>
            <a:endParaRPr lang="en-GB"/>
          </a:p>
          <a:p>
            <a:pPr lvl="2"/>
            <a:r>
              <a:rPr lang="en-GB" dirty="0"/>
              <a:t>Third level</a:t>
            </a:r>
            <a:endParaRPr lang="en-GB"/>
          </a:p>
          <a:p>
            <a:pPr lvl="3"/>
            <a:r>
              <a:rPr lang="en-GB" dirty="0"/>
              <a:t>Fourth level</a:t>
            </a:r>
            <a:endParaRPr lang="en-GB"/>
          </a:p>
          <a:p>
            <a:pPr lvl="4"/>
            <a:r>
              <a:rPr lang="en-GB" dirty="0"/>
              <a:t>Fifth level</a:t>
            </a:r>
            <a:endParaRPr lang="en-GB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68416079-1CFC-426F-A6ED-5AB355FC545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222750" y="979200"/>
            <a:ext cx="3740400" cy="417767"/>
          </a:xfrm>
        </p:spPr>
        <p:txBody>
          <a:bodyPr anchor="b" anchorCtr="0"/>
          <a:lstStyle>
            <a:lvl1pPr marL="0" indent="0">
              <a:buNone/>
              <a:defRPr sz="2400" b="1"/>
            </a:lvl1pPr>
            <a:lvl2pPr marL="0" indent="0">
              <a:buNone/>
              <a:defRPr sz="2400" b="1"/>
            </a:lvl2pPr>
            <a:lvl3pPr marL="0" indent="0">
              <a:buNone/>
              <a:defRPr sz="2400" b="1"/>
            </a:lvl3pPr>
            <a:lvl4pPr marL="0" indent="0">
              <a:buNone/>
              <a:defRPr sz="2400" b="1"/>
            </a:lvl4pPr>
            <a:lvl5pPr marL="0" indent="0">
              <a:buNone/>
              <a:defRPr sz="2400" b="1"/>
            </a:lvl5pPr>
          </a:lstStyle>
          <a:p>
            <a:pPr lvl="0"/>
            <a:r>
              <a:rPr lang="en-GB"/>
              <a:t>Click to add title one line</a:t>
            </a:r>
            <a:endParaRPr lang="en-GB" dirty="0"/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D358873C-68BF-4E89-B536-B3248F2B25FE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222750" y="4406899"/>
            <a:ext cx="3740401" cy="1844675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endParaRPr lang="en-GB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69A0E900-1FE2-4CC1-B435-93F3A118935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197850" y="979200"/>
            <a:ext cx="3740400" cy="417767"/>
          </a:xfrm>
        </p:spPr>
        <p:txBody>
          <a:bodyPr anchor="b" anchorCtr="0"/>
          <a:lstStyle>
            <a:lvl1pPr marL="0" indent="0">
              <a:buNone/>
              <a:defRPr sz="2400" b="1"/>
            </a:lvl1pPr>
            <a:lvl2pPr marL="0" indent="0">
              <a:buNone/>
              <a:defRPr sz="2400" b="1"/>
            </a:lvl2pPr>
            <a:lvl3pPr marL="0" indent="0">
              <a:buNone/>
              <a:defRPr sz="2400" b="1"/>
            </a:lvl3pPr>
            <a:lvl4pPr marL="0" indent="0">
              <a:buNone/>
              <a:defRPr sz="2400" b="1"/>
            </a:lvl4pPr>
            <a:lvl5pPr marL="0" indent="0">
              <a:buNone/>
              <a:defRPr sz="2400" b="1"/>
            </a:lvl5pPr>
          </a:lstStyle>
          <a:p>
            <a:pPr lvl="0"/>
            <a:r>
              <a:rPr lang="en-GB"/>
              <a:t>Click to add title one line</a:t>
            </a:r>
            <a:endParaRPr lang="en-GB" dirty="0"/>
          </a:p>
        </p:txBody>
      </p: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E094886A-F110-4851-B1DA-8DFC40D509F8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97850" y="4406899"/>
            <a:ext cx="3740400" cy="1844675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1B02311-54A6-4455-B615-BBCA0DA742E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47650" y="1546282"/>
            <a:ext cx="3740400" cy="26640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GB" dirty="0"/>
              <a:t>Click the placeholder and paste image via Skyfish icon</a:t>
            </a:r>
            <a:endParaRPr lang="en-GB"/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710A5827-3485-49A0-81F0-FF89EE34B804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223149" y="1548581"/>
            <a:ext cx="3740400" cy="26640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GB" dirty="0"/>
              <a:t>Click the placeholder and paste image via Skyfish icon</a:t>
            </a:r>
            <a:endParaRPr lang="en-GB"/>
          </a:p>
        </p:txBody>
      </p:sp>
      <p:sp>
        <p:nvSpPr>
          <p:cNvPr id="14" name="Picture Placeholder 8">
            <a:extLst>
              <a:ext uri="{FF2B5EF4-FFF2-40B4-BE49-F238E27FC236}">
                <a16:creationId xmlns:a16="http://schemas.microsoft.com/office/drawing/2014/main" id="{E27B0558-FCB8-4A55-9BA9-182DFF0387F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8198648" y="1546282"/>
            <a:ext cx="3740400" cy="26640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GB" dirty="0"/>
              <a:t>Click the placeholder and paste image via Skyfish icon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346B4F-F02C-40EC-9B70-932B18214C6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63740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156">
          <p15:clr>
            <a:srgbClr val="F26B43"/>
          </p15:clr>
        </p15:guide>
        <p15:guide id="2" pos="7522" userDrawn="1">
          <p15:clr>
            <a:srgbClr val="F26B43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297DEAA-3B7B-49C7-8C28-3F21F36A9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GB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1F74546-9D06-4CF7-806D-E04B043BF5A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F53AB3-8AAF-469F-AD3F-AE5E1A39D7C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8455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117" userDrawn="1">
          <p15:clr>
            <a:srgbClr val="F26B43"/>
          </p15:clr>
        </p15:guide>
        <p15:guide id="2" pos="6984" userDrawn="1">
          <p15:clr>
            <a:srgbClr val="F26B43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go og foo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E75ABF-082F-4A38-B952-09157E37A81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A39F3A-7714-4FD6-9132-D60FFA220D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9264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Logo color">
            <a:extLst>
              <a:ext uri="{FF2B5EF4-FFF2-40B4-BE49-F238E27FC236}">
                <a16:creationId xmlns:a16="http://schemas.microsoft.com/office/drawing/2014/main" id="{ADC92552-7939-46C1-AAFE-B97F51EBFFE9}"/>
              </a:ext>
            </a:extLst>
          </p:cNvPr>
          <p:cNvSpPr>
            <a:spLocks noChangeAspect="1"/>
          </p:cNvSpPr>
          <p:nvPr userDrawn="1">
            <p:custDataLst>
              <p:tags r:id="rId14"/>
            </p:custDataLst>
          </p:nvPr>
        </p:nvSpPr>
        <p:spPr bwMode="auto">
          <a:xfrm>
            <a:off x="252000" y="252000"/>
            <a:ext cx="419611" cy="612000"/>
          </a:xfrm>
          <a:custGeom>
            <a:avLst/>
            <a:gdLst>
              <a:gd name="connsiteX0" fmla="*/ 1050029 w 4933949"/>
              <a:gd name="connsiteY0" fmla="*/ 6094413 h 7196138"/>
              <a:gd name="connsiteX1" fmla="*/ 3883920 w 4933949"/>
              <a:gd name="connsiteY1" fmla="*/ 6094413 h 7196138"/>
              <a:gd name="connsiteX2" fmla="*/ 4933949 w 4933949"/>
              <a:gd name="connsiteY2" fmla="*/ 6645934 h 7196138"/>
              <a:gd name="connsiteX3" fmla="*/ 3883920 w 4933949"/>
              <a:gd name="connsiteY3" fmla="*/ 7196138 h 7196138"/>
              <a:gd name="connsiteX4" fmla="*/ 1050029 w 4933949"/>
              <a:gd name="connsiteY4" fmla="*/ 7196138 h 7196138"/>
              <a:gd name="connsiteX5" fmla="*/ 0 w 4933949"/>
              <a:gd name="connsiteY5" fmla="*/ 6645934 h 7196138"/>
              <a:gd name="connsiteX6" fmla="*/ 1050029 w 4933949"/>
              <a:gd name="connsiteY6" fmla="*/ 6094413 h 7196138"/>
              <a:gd name="connsiteX7" fmla="*/ 1050029 w 4933949"/>
              <a:gd name="connsiteY7" fmla="*/ 4730750 h 7196138"/>
              <a:gd name="connsiteX8" fmla="*/ 3883920 w 4933949"/>
              <a:gd name="connsiteY8" fmla="*/ 4730750 h 7196138"/>
              <a:gd name="connsiteX9" fmla="*/ 4933949 w 4933949"/>
              <a:gd name="connsiteY9" fmla="*/ 5283066 h 7196138"/>
              <a:gd name="connsiteX10" fmla="*/ 3883920 w 4933949"/>
              <a:gd name="connsiteY10" fmla="*/ 5834063 h 7196138"/>
              <a:gd name="connsiteX11" fmla="*/ 1050029 w 4933949"/>
              <a:gd name="connsiteY11" fmla="*/ 5834063 h 7196138"/>
              <a:gd name="connsiteX12" fmla="*/ 0 w 4933949"/>
              <a:gd name="connsiteY12" fmla="*/ 5283066 h 7196138"/>
              <a:gd name="connsiteX13" fmla="*/ 1050029 w 4933949"/>
              <a:gd name="connsiteY13" fmla="*/ 4730750 h 7196138"/>
              <a:gd name="connsiteX14" fmla="*/ 1050029 w 4933949"/>
              <a:gd name="connsiteY14" fmla="*/ 3368675 h 7196138"/>
              <a:gd name="connsiteX15" fmla="*/ 3883920 w 4933949"/>
              <a:gd name="connsiteY15" fmla="*/ 3368675 h 7196138"/>
              <a:gd name="connsiteX16" fmla="*/ 4933949 w 4933949"/>
              <a:gd name="connsiteY16" fmla="*/ 3920991 h 7196138"/>
              <a:gd name="connsiteX17" fmla="*/ 3883920 w 4933949"/>
              <a:gd name="connsiteY17" fmla="*/ 4471988 h 7196138"/>
              <a:gd name="connsiteX18" fmla="*/ 1050029 w 4933949"/>
              <a:gd name="connsiteY18" fmla="*/ 4471988 h 7196138"/>
              <a:gd name="connsiteX19" fmla="*/ 0 w 4933949"/>
              <a:gd name="connsiteY19" fmla="*/ 3920991 h 7196138"/>
              <a:gd name="connsiteX20" fmla="*/ 1050029 w 4933949"/>
              <a:gd name="connsiteY20" fmla="*/ 3368675 h 7196138"/>
              <a:gd name="connsiteX21" fmla="*/ 678543 w 4933949"/>
              <a:gd name="connsiteY21" fmla="*/ 305710 h 7196138"/>
              <a:gd name="connsiteX22" fmla="*/ 678543 w 4933949"/>
              <a:gd name="connsiteY22" fmla="*/ 2307316 h 7196138"/>
              <a:gd name="connsiteX23" fmla="*/ 909109 w 4933949"/>
              <a:gd name="connsiteY23" fmla="*/ 2307316 h 7196138"/>
              <a:gd name="connsiteX24" fmla="*/ 1119911 w 4933949"/>
              <a:gd name="connsiteY24" fmla="*/ 2234842 h 7196138"/>
              <a:gd name="connsiteX25" fmla="*/ 1198962 w 4933949"/>
              <a:gd name="connsiteY25" fmla="*/ 1615517 h 7196138"/>
              <a:gd name="connsiteX26" fmla="*/ 1198962 w 4933949"/>
              <a:gd name="connsiteY26" fmla="*/ 996191 h 7196138"/>
              <a:gd name="connsiteX27" fmla="*/ 1119911 w 4933949"/>
              <a:gd name="connsiteY27" fmla="*/ 378184 h 7196138"/>
              <a:gd name="connsiteX28" fmla="*/ 909109 w 4933949"/>
              <a:gd name="connsiteY28" fmla="*/ 305710 h 7196138"/>
              <a:gd name="connsiteX29" fmla="*/ 678543 w 4933949"/>
              <a:gd name="connsiteY29" fmla="*/ 305710 h 7196138"/>
              <a:gd name="connsiteX30" fmla="*/ 1842869 w 4933949"/>
              <a:gd name="connsiteY30" fmla="*/ 0 h 7196138"/>
              <a:gd name="connsiteX31" fmla="*/ 3073618 w 4933949"/>
              <a:gd name="connsiteY31" fmla="*/ 0 h 7196138"/>
              <a:gd name="connsiteX32" fmla="*/ 3114467 w 4933949"/>
              <a:gd name="connsiteY32" fmla="*/ 14495 h 7196138"/>
              <a:gd name="connsiteX33" fmla="*/ 3128962 w 4933949"/>
              <a:gd name="connsiteY33" fmla="*/ 54027 h 7196138"/>
              <a:gd name="connsiteX34" fmla="*/ 3128962 w 4933949"/>
              <a:gd name="connsiteY34" fmla="*/ 275402 h 7196138"/>
              <a:gd name="connsiteX35" fmla="*/ 3114467 w 4933949"/>
              <a:gd name="connsiteY35" fmla="*/ 314934 h 7196138"/>
              <a:gd name="connsiteX36" fmla="*/ 3073618 w 4933949"/>
              <a:gd name="connsiteY36" fmla="*/ 329429 h 7196138"/>
              <a:gd name="connsiteX37" fmla="*/ 2679620 w 4933949"/>
              <a:gd name="connsiteY37" fmla="*/ 329429 h 7196138"/>
              <a:gd name="connsiteX38" fmla="*/ 2679620 w 4933949"/>
              <a:gd name="connsiteY38" fmla="*/ 2558999 h 7196138"/>
              <a:gd name="connsiteX39" fmla="*/ 2665125 w 4933949"/>
              <a:gd name="connsiteY39" fmla="*/ 2598530 h 7196138"/>
              <a:gd name="connsiteX40" fmla="*/ 2625594 w 4933949"/>
              <a:gd name="connsiteY40" fmla="*/ 2613025 h 7196138"/>
              <a:gd name="connsiteX41" fmla="*/ 2290893 w 4933949"/>
              <a:gd name="connsiteY41" fmla="*/ 2613025 h 7196138"/>
              <a:gd name="connsiteX42" fmla="*/ 2250044 w 4933949"/>
              <a:gd name="connsiteY42" fmla="*/ 2598530 h 7196138"/>
              <a:gd name="connsiteX43" fmla="*/ 2235549 w 4933949"/>
              <a:gd name="connsiteY43" fmla="*/ 2558999 h 7196138"/>
              <a:gd name="connsiteX44" fmla="*/ 2235549 w 4933949"/>
              <a:gd name="connsiteY44" fmla="*/ 329429 h 7196138"/>
              <a:gd name="connsiteX45" fmla="*/ 1842869 w 4933949"/>
              <a:gd name="connsiteY45" fmla="*/ 329429 h 7196138"/>
              <a:gd name="connsiteX46" fmla="*/ 1802020 w 4933949"/>
              <a:gd name="connsiteY46" fmla="*/ 314934 h 7196138"/>
              <a:gd name="connsiteX47" fmla="*/ 1787525 w 4933949"/>
              <a:gd name="connsiteY47" fmla="*/ 275402 h 7196138"/>
              <a:gd name="connsiteX48" fmla="*/ 1787525 w 4933949"/>
              <a:gd name="connsiteY48" fmla="*/ 54027 h 7196138"/>
              <a:gd name="connsiteX49" fmla="*/ 1802020 w 4933949"/>
              <a:gd name="connsiteY49" fmla="*/ 14495 h 7196138"/>
              <a:gd name="connsiteX50" fmla="*/ 1842869 w 4933949"/>
              <a:gd name="connsiteY50" fmla="*/ 0 h 7196138"/>
              <a:gd name="connsiteX51" fmla="*/ 317544 w 4933949"/>
              <a:gd name="connsiteY51" fmla="*/ 0 h 7196138"/>
              <a:gd name="connsiteX52" fmla="*/ 972349 w 4933949"/>
              <a:gd name="connsiteY52" fmla="*/ 0 h 7196138"/>
              <a:gd name="connsiteX53" fmla="*/ 1476958 w 4933949"/>
              <a:gd name="connsiteY53" fmla="*/ 179209 h 7196138"/>
              <a:gd name="connsiteX54" fmla="*/ 1619250 w 4933949"/>
              <a:gd name="connsiteY54" fmla="*/ 1025181 h 7196138"/>
              <a:gd name="connsiteX55" fmla="*/ 1619250 w 4933949"/>
              <a:gd name="connsiteY55" fmla="*/ 1587845 h 7196138"/>
              <a:gd name="connsiteX56" fmla="*/ 1476958 w 4933949"/>
              <a:gd name="connsiteY56" fmla="*/ 2433816 h 7196138"/>
              <a:gd name="connsiteX57" fmla="*/ 972349 w 4933949"/>
              <a:gd name="connsiteY57" fmla="*/ 2613025 h 7196138"/>
              <a:gd name="connsiteX58" fmla="*/ 317544 w 4933949"/>
              <a:gd name="connsiteY58" fmla="*/ 2613025 h 7196138"/>
              <a:gd name="connsiteX59" fmla="*/ 278018 w 4933949"/>
              <a:gd name="connsiteY59" fmla="*/ 2598530 h 7196138"/>
              <a:gd name="connsiteX60" fmla="*/ 263525 w 4933949"/>
              <a:gd name="connsiteY60" fmla="*/ 2558999 h 7196138"/>
              <a:gd name="connsiteX61" fmla="*/ 263525 w 4933949"/>
              <a:gd name="connsiteY61" fmla="*/ 54027 h 7196138"/>
              <a:gd name="connsiteX62" fmla="*/ 278018 w 4933949"/>
              <a:gd name="connsiteY62" fmla="*/ 14495 h 7196138"/>
              <a:gd name="connsiteX63" fmla="*/ 317544 w 4933949"/>
              <a:gd name="connsiteY63" fmla="*/ 0 h 7196138"/>
              <a:gd name="connsiteX64" fmla="*/ 3359213 w 4933949"/>
              <a:gd name="connsiteY64" fmla="*/ 0 h 7196138"/>
              <a:gd name="connsiteX65" fmla="*/ 3664991 w 4933949"/>
              <a:gd name="connsiteY65" fmla="*/ 0 h 7196138"/>
              <a:gd name="connsiteX66" fmla="*/ 3705850 w 4933949"/>
              <a:gd name="connsiteY66" fmla="*/ 14497 h 7196138"/>
              <a:gd name="connsiteX67" fmla="*/ 3720348 w 4933949"/>
              <a:gd name="connsiteY67" fmla="*/ 54035 h 7196138"/>
              <a:gd name="connsiteX68" fmla="*/ 3720348 w 4933949"/>
              <a:gd name="connsiteY68" fmla="*/ 1903062 h 7196138"/>
              <a:gd name="connsiteX69" fmla="*/ 3798111 w 4933949"/>
              <a:gd name="connsiteY69" fmla="*/ 2279984 h 7196138"/>
              <a:gd name="connsiteX70" fmla="*/ 3976042 w 4933949"/>
              <a:gd name="connsiteY70" fmla="*/ 2349833 h 7196138"/>
              <a:gd name="connsiteX71" fmla="*/ 4163200 w 4933949"/>
              <a:gd name="connsiteY71" fmla="*/ 2279984 h 7196138"/>
              <a:gd name="connsiteX72" fmla="*/ 4240963 w 4933949"/>
              <a:gd name="connsiteY72" fmla="*/ 1903062 h 7196138"/>
              <a:gd name="connsiteX73" fmla="*/ 4240963 w 4933949"/>
              <a:gd name="connsiteY73" fmla="*/ 54035 h 7196138"/>
              <a:gd name="connsiteX74" fmla="*/ 4255461 w 4933949"/>
              <a:gd name="connsiteY74" fmla="*/ 14497 h 7196138"/>
              <a:gd name="connsiteX75" fmla="*/ 4295001 w 4933949"/>
              <a:gd name="connsiteY75" fmla="*/ 0 h 7196138"/>
              <a:gd name="connsiteX76" fmla="*/ 4602098 w 4933949"/>
              <a:gd name="connsiteY76" fmla="*/ 0 h 7196138"/>
              <a:gd name="connsiteX77" fmla="*/ 4641638 w 4933949"/>
              <a:gd name="connsiteY77" fmla="*/ 14497 h 7196138"/>
              <a:gd name="connsiteX78" fmla="*/ 4656136 w 4933949"/>
              <a:gd name="connsiteY78" fmla="*/ 54035 h 7196138"/>
              <a:gd name="connsiteX79" fmla="*/ 4656136 w 4933949"/>
              <a:gd name="connsiteY79" fmla="*/ 1904380 h 7196138"/>
              <a:gd name="connsiteX80" fmla="*/ 4507201 w 4933949"/>
              <a:gd name="connsiteY80" fmla="*/ 2459220 h 7196138"/>
              <a:gd name="connsiteX81" fmla="*/ 3981314 w 4933949"/>
              <a:gd name="connsiteY81" fmla="*/ 2646363 h 7196138"/>
              <a:gd name="connsiteX82" fmla="*/ 3447519 w 4933949"/>
              <a:gd name="connsiteY82" fmla="*/ 2459220 h 7196138"/>
              <a:gd name="connsiteX83" fmla="*/ 3305174 w 4933949"/>
              <a:gd name="connsiteY83" fmla="*/ 1904380 h 7196138"/>
              <a:gd name="connsiteX84" fmla="*/ 3305174 w 4933949"/>
              <a:gd name="connsiteY84" fmla="*/ 54035 h 7196138"/>
              <a:gd name="connsiteX85" fmla="*/ 3318354 w 4933949"/>
              <a:gd name="connsiteY85" fmla="*/ 14497 h 7196138"/>
              <a:gd name="connsiteX86" fmla="*/ 3359213 w 4933949"/>
              <a:gd name="connsiteY86" fmla="*/ 0 h 7196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4933949" h="7196138">
                <a:moveTo>
                  <a:pt x="1050029" y="6094413"/>
                </a:moveTo>
                <a:cubicBezTo>
                  <a:pt x="2409664" y="6623557"/>
                  <a:pt x="2524285" y="6623557"/>
                  <a:pt x="3883920" y="6094413"/>
                </a:cubicBezTo>
                <a:cubicBezTo>
                  <a:pt x="3883920" y="6094413"/>
                  <a:pt x="3883920" y="6094413"/>
                  <a:pt x="4933949" y="6645934"/>
                </a:cubicBezTo>
                <a:cubicBezTo>
                  <a:pt x="4933949" y="6645934"/>
                  <a:pt x="4933949" y="6645934"/>
                  <a:pt x="3883920" y="7196138"/>
                </a:cubicBezTo>
                <a:cubicBezTo>
                  <a:pt x="2524285" y="6668311"/>
                  <a:pt x="2409664" y="6668311"/>
                  <a:pt x="1050029" y="7196138"/>
                </a:cubicBezTo>
                <a:cubicBezTo>
                  <a:pt x="1050029" y="7196138"/>
                  <a:pt x="1050029" y="7196138"/>
                  <a:pt x="0" y="6645934"/>
                </a:cubicBezTo>
                <a:cubicBezTo>
                  <a:pt x="0" y="6645934"/>
                  <a:pt x="0" y="6645934"/>
                  <a:pt x="1050029" y="6094413"/>
                </a:cubicBezTo>
                <a:close/>
                <a:moveTo>
                  <a:pt x="1050029" y="4730750"/>
                </a:moveTo>
                <a:cubicBezTo>
                  <a:pt x="2409664" y="5260657"/>
                  <a:pt x="2524285" y="5260657"/>
                  <a:pt x="3883920" y="4730750"/>
                </a:cubicBezTo>
                <a:cubicBezTo>
                  <a:pt x="3883920" y="4730750"/>
                  <a:pt x="3883920" y="4730750"/>
                  <a:pt x="4933949" y="5283066"/>
                </a:cubicBezTo>
                <a:cubicBezTo>
                  <a:pt x="4933949" y="5283066"/>
                  <a:pt x="4933949" y="5283066"/>
                  <a:pt x="3883920" y="5834063"/>
                </a:cubicBezTo>
                <a:cubicBezTo>
                  <a:pt x="2524285" y="5305475"/>
                  <a:pt x="2409664" y="5305475"/>
                  <a:pt x="1050029" y="5834063"/>
                </a:cubicBezTo>
                <a:cubicBezTo>
                  <a:pt x="1050029" y="5834063"/>
                  <a:pt x="1050029" y="5834063"/>
                  <a:pt x="0" y="5283066"/>
                </a:cubicBezTo>
                <a:cubicBezTo>
                  <a:pt x="0" y="5283066"/>
                  <a:pt x="0" y="5283066"/>
                  <a:pt x="1050029" y="4730750"/>
                </a:cubicBezTo>
                <a:close/>
                <a:moveTo>
                  <a:pt x="1050029" y="3368675"/>
                </a:moveTo>
                <a:cubicBezTo>
                  <a:pt x="2409664" y="3898582"/>
                  <a:pt x="2524285" y="3898582"/>
                  <a:pt x="3883920" y="3368675"/>
                </a:cubicBezTo>
                <a:cubicBezTo>
                  <a:pt x="3883920" y="3368675"/>
                  <a:pt x="3883920" y="3368675"/>
                  <a:pt x="4933949" y="3920991"/>
                </a:cubicBezTo>
                <a:cubicBezTo>
                  <a:pt x="4933949" y="3920991"/>
                  <a:pt x="4933949" y="3920991"/>
                  <a:pt x="3883920" y="4471988"/>
                </a:cubicBezTo>
                <a:cubicBezTo>
                  <a:pt x="2524285" y="3943400"/>
                  <a:pt x="2409664" y="3943400"/>
                  <a:pt x="1050029" y="4471988"/>
                </a:cubicBezTo>
                <a:cubicBezTo>
                  <a:pt x="1050029" y="4471988"/>
                  <a:pt x="1050029" y="4471988"/>
                  <a:pt x="0" y="3920991"/>
                </a:cubicBezTo>
                <a:cubicBezTo>
                  <a:pt x="0" y="3920991"/>
                  <a:pt x="0" y="3920991"/>
                  <a:pt x="1050029" y="3368675"/>
                </a:cubicBezTo>
                <a:close/>
                <a:moveTo>
                  <a:pt x="678543" y="305710"/>
                </a:moveTo>
                <a:lnTo>
                  <a:pt x="678543" y="2307316"/>
                </a:lnTo>
                <a:cubicBezTo>
                  <a:pt x="678543" y="2307316"/>
                  <a:pt x="678543" y="2307316"/>
                  <a:pt x="909109" y="2307316"/>
                </a:cubicBezTo>
                <a:cubicBezTo>
                  <a:pt x="1011875" y="2307316"/>
                  <a:pt x="1072481" y="2291503"/>
                  <a:pt x="1119911" y="2234842"/>
                </a:cubicBezTo>
                <a:cubicBezTo>
                  <a:pt x="1192375" y="2147873"/>
                  <a:pt x="1198962" y="1971299"/>
                  <a:pt x="1198962" y="1615517"/>
                </a:cubicBezTo>
                <a:cubicBezTo>
                  <a:pt x="1198962" y="1615517"/>
                  <a:pt x="1198962" y="1615517"/>
                  <a:pt x="1198962" y="996191"/>
                </a:cubicBezTo>
                <a:cubicBezTo>
                  <a:pt x="1198962" y="641727"/>
                  <a:pt x="1192375" y="465153"/>
                  <a:pt x="1119911" y="378184"/>
                </a:cubicBezTo>
                <a:cubicBezTo>
                  <a:pt x="1072481" y="321522"/>
                  <a:pt x="1011875" y="305710"/>
                  <a:pt x="909109" y="305710"/>
                </a:cubicBezTo>
                <a:cubicBezTo>
                  <a:pt x="909109" y="305710"/>
                  <a:pt x="909109" y="305710"/>
                  <a:pt x="678543" y="305710"/>
                </a:cubicBezTo>
                <a:close/>
                <a:moveTo>
                  <a:pt x="1842869" y="0"/>
                </a:moveTo>
                <a:cubicBezTo>
                  <a:pt x="1842869" y="0"/>
                  <a:pt x="1842869" y="0"/>
                  <a:pt x="3073618" y="0"/>
                </a:cubicBezTo>
                <a:cubicBezTo>
                  <a:pt x="3093384" y="0"/>
                  <a:pt x="3105243" y="5271"/>
                  <a:pt x="3114467" y="14495"/>
                </a:cubicBezTo>
                <a:cubicBezTo>
                  <a:pt x="3122374" y="22401"/>
                  <a:pt x="3128962" y="34261"/>
                  <a:pt x="3128962" y="54027"/>
                </a:cubicBezTo>
                <a:cubicBezTo>
                  <a:pt x="3128962" y="54027"/>
                  <a:pt x="3128962" y="54027"/>
                  <a:pt x="3128962" y="275402"/>
                </a:cubicBezTo>
                <a:cubicBezTo>
                  <a:pt x="3128962" y="295168"/>
                  <a:pt x="3122374" y="307028"/>
                  <a:pt x="3114467" y="314934"/>
                </a:cubicBezTo>
                <a:cubicBezTo>
                  <a:pt x="3105243" y="324158"/>
                  <a:pt x="3093384" y="329429"/>
                  <a:pt x="3073618" y="329429"/>
                </a:cubicBezTo>
                <a:cubicBezTo>
                  <a:pt x="3073618" y="329429"/>
                  <a:pt x="3073618" y="329429"/>
                  <a:pt x="2679620" y="329429"/>
                </a:cubicBezTo>
                <a:cubicBezTo>
                  <a:pt x="2679620" y="329429"/>
                  <a:pt x="2679620" y="329429"/>
                  <a:pt x="2679620" y="2558999"/>
                </a:cubicBezTo>
                <a:cubicBezTo>
                  <a:pt x="2679620" y="2578765"/>
                  <a:pt x="2674349" y="2590624"/>
                  <a:pt x="2665125" y="2598530"/>
                </a:cubicBezTo>
                <a:cubicBezTo>
                  <a:pt x="2657219" y="2607755"/>
                  <a:pt x="2645360" y="2613025"/>
                  <a:pt x="2625594" y="2613025"/>
                </a:cubicBezTo>
                <a:cubicBezTo>
                  <a:pt x="2625594" y="2613025"/>
                  <a:pt x="2625594" y="2613025"/>
                  <a:pt x="2290893" y="2613025"/>
                </a:cubicBezTo>
                <a:cubicBezTo>
                  <a:pt x="2271128" y="2613025"/>
                  <a:pt x="2259268" y="2607755"/>
                  <a:pt x="2250044" y="2598530"/>
                </a:cubicBezTo>
                <a:cubicBezTo>
                  <a:pt x="2240820" y="2590624"/>
                  <a:pt x="2235549" y="2578765"/>
                  <a:pt x="2235549" y="2558999"/>
                </a:cubicBezTo>
                <a:cubicBezTo>
                  <a:pt x="2235549" y="2558999"/>
                  <a:pt x="2235549" y="2558999"/>
                  <a:pt x="2235549" y="329429"/>
                </a:cubicBezTo>
                <a:cubicBezTo>
                  <a:pt x="2235549" y="329429"/>
                  <a:pt x="2235549" y="329429"/>
                  <a:pt x="1842869" y="329429"/>
                </a:cubicBezTo>
                <a:cubicBezTo>
                  <a:pt x="1823104" y="329429"/>
                  <a:pt x="1811244" y="324158"/>
                  <a:pt x="1802020" y="314934"/>
                </a:cubicBezTo>
                <a:cubicBezTo>
                  <a:pt x="1792796" y="307028"/>
                  <a:pt x="1787525" y="295168"/>
                  <a:pt x="1787525" y="275402"/>
                </a:cubicBezTo>
                <a:cubicBezTo>
                  <a:pt x="1787525" y="275402"/>
                  <a:pt x="1787525" y="275402"/>
                  <a:pt x="1787525" y="54027"/>
                </a:cubicBezTo>
                <a:cubicBezTo>
                  <a:pt x="1787525" y="34261"/>
                  <a:pt x="1792796" y="22401"/>
                  <a:pt x="1802020" y="14495"/>
                </a:cubicBezTo>
                <a:cubicBezTo>
                  <a:pt x="1811244" y="5271"/>
                  <a:pt x="1823104" y="0"/>
                  <a:pt x="1842869" y="0"/>
                </a:cubicBezTo>
                <a:close/>
                <a:moveTo>
                  <a:pt x="317544" y="0"/>
                </a:moveTo>
                <a:cubicBezTo>
                  <a:pt x="317544" y="0"/>
                  <a:pt x="317544" y="0"/>
                  <a:pt x="972349" y="0"/>
                </a:cubicBezTo>
                <a:cubicBezTo>
                  <a:pt x="1226630" y="0"/>
                  <a:pt x="1382097" y="57980"/>
                  <a:pt x="1476958" y="179209"/>
                </a:cubicBezTo>
                <a:cubicBezTo>
                  <a:pt x="1615298" y="345241"/>
                  <a:pt x="1619250" y="614055"/>
                  <a:pt x="1619250" y="1025181"/>
                </a:cubicBezTo>
                <a:cubicBezTo>
                  <a:pt x="1619250" y="1025181"/>
                  <a:pt x="1619250" y="1025181"/>
                  <a:pt x="1619250" y="1587845"/>
                </a:cubicBezTo>
                <a:cubicBezTo>
                  <a:pt x="1619250" y="1998971"/>
                  <a:pt x="1615298" y="2267784"/>
                  <a:pt x="1476958" y="2433816"/>
                </a:cubicBezTo>
                <a:cubicBezTo>
                  <a:pt x="1382097" y="2555046"/>
                  <a:pt x="1226630" y="2613025"/>
                  <a:pt x="972349" y="2613025"/>
                </a:cubicBezTo>
                <a:cubicBezTo>
                  <a:pt x="972349" y="2613025"/>
                  <a:pt x="972349" y="2613025"/>
                  <a:pt x="317544" y="2613025"/>
                </a:cubicBezTo>
                <a:cubicBezTo>
                  <a:pt x="297781" y="2613025"/>
                  <a:pt x="285923" y="2607755"/>
                  <a:pt x="278018" y="2598530"/>
                </a:cubicBezTo>
                <a:cubicBezTo>
                  <a:pt x="268795" y="2590624"/>
                  <a:pt x="263525" y="2578765"/>
                  <a:pt x="263525" y="2558999"/>
                </a:cubicBezTo>
                <a:cubicBezTo>
                  <a:pt x="263525" y="2558999"/>
                  <a:pt x="263525" y="2558999"/>
                  <a:pt x="263525" y="54027"/>
                </a:cubicBezTo>
                <a:cubicBezTo>
                  <a:pt x="263525" y="34261"/>
                  <a:pt x="268795" y="22401"/>
                  <a:pt x="278018" y="14495"/>
                </a:cubicBezTo>
                <a:cubicBezTo>
                  <a:pt x="285923" y="5271"/>
                  <a:pt x="297781" y="0"/>
                  <a:pt x="317544" y="0"/>
                </a:cubicBezTo>
                <a:close/>
                <a:moveTo>
                  <a:pt x="3359213" y="0"/>
                </a:moveTo>
                <a:cubicBezTo>
                  <a:pt x="3359213" y="0"/>
                  <a:pt x="3359213" y="0"/>
                  <a:pt x="3664991" y="0"/>
                </a:cubicBezTo>
                <a:cubicBezTo>
                  <a:pt x="3684762" y="0"/>
                  <a:pt x="3696624" y="5272"/>
                  <a:pt x="3705850" y="14497"/>
                </a:cubicBezTo>
                <a:cubicBezTo>
                  <a:pt x="3715076" y="22405"/>
                  <a:pt x="3720348" y="34266"/>
                  <a:pt x="3720348" y="54035"/>
                </a:cubicBezTo>
                <a:cubicBezTo>
                  <a:pt x="3720348" y="54035"/>
                  <a:pt x="3720348" y="54035"/>
                  <a:pt x="3720348" y="1903062"/>
                </a:cubicBezTo>
                <a:cubicBezTo>
                  <a:pt x="3720348" y="2103384"/>
                  <a:pt x="3738800" y="2214089"/>
                  <a:pt x="3798111" y="2279984"/>
                </a:cubicBezTo>
                <a:cubicBezTo>
                  <a:pt x="3841605" y="2328747"/>
                  <a:pt x="3899597" y="2349833"/>
                  <a:pt x="3976042" y="2349833"/>
                </a:cubicBezTo>
                <a:cubicBezTo>
                  <a:pt x="4060395" y="2349833"/>
                  <a:pt x="4121023" y="2326111"/>
                  <a:pt x="4163200" y="2279984"/>
                </a:cubicBezTo>
                <a:cubicBezTo>
                  <a:pt x="4226464" y="2211453"/>
                  <a:pt x="4240963" y="2096795"/>
                  <a:pt x="4240963" y="1903062"/>
                </a:cubicBezTo>
                <a:cubicBezTo>
                  <a:pt x="4240963" y="1903062"/>
                  <a:pt x="4240963" y="1903062"/>
                  <a:pt x="4240963" y="54035"/>
                </a:cubicBezTo>
                <a:cubicBezTo>
                  <a:pt x="4240963" y="34266"/>
                  <a:pt x="4246235" y="22405"/>
                  <a:pt x="4255461" y="14497"/>
                </a:cubicBezTo>
                <a:cubicBezTo>
                  <a:pt x="4263369" y="5272"/>
                  <a:pt x="4276549" y="0"/>
                  <a:pt x="4295001" y="0"/>
                </a:cubicBezTo>
                <a:cubicBezTo>
                  <a:pt x="4295001" y="0"/>
                  <a:pt x="4295001" y="0"/>
                  <a:pt x="4602098" y="0"/>
                </a:cubicBezTo>
                <a:cubicBezTo>
                  <a:pt x="4621868" y="0"/>
                  <a:pt x="4633730" y="5272"/>
                  <a:pt x="4641638" y="14497"/>
                </a:cubicBezTo>
                <a:cubicBezTo>
                  <a:pt x="4650864" y="22405"/>
                  <a:pt x="4656136" y="34266"/>
                  <a:pt x="4656136" y="54035"/>
                </a:cubicBezTo>
                <a:cubicBezTo>
                  <a:pt x="4656136" y="54035"/>
                  <a:pt x="4656136" y="54035"/>
                  <a:pt x="4656136" y="1904380"/>
                </a:cubicBezTo>
                <a:cubicBezTo>
                  <a:pt x="4656136" y="2153465"/>
                  <a:pt x="4627140" y="2319521"/>
                  <a:pt x="4507201" y="2459220"/>
                </a:cubicBezTo>
                <a:cubicBezTo>
                  <a:pt x="4405714" y="2577832"/>
                  <a:pt x="4239645" y="2646363"/>
                  <a:pt x="3981314" y="2646363"/>
                </a:cubicBezTo>
                <a:cubicBezTo>
                  <a:pt x="3726938" y="2646363"/>
                  <a:pt x="3559550" y="2581786"/>
                  <a:pt x="3447519" y="2459220"/>
                </a:cubicBezTo>
                <a:cubicBezTo>
                  <a:pt x="3340760" y="2341926"/>
                  <a:pt x="3305174" y="2173233"/>
                  <a:pt x="3305174" y="1904380"/>
                </a:cubicBezTo>
                <a:cubicBezTo>
                  <a:pt x="3305174" y="1904380"/>
                  <a:pt x="3305174" y="1904380"/>
                  <a:pt x="3305174" y="54035"/>
                </a:cubicBezTo>
                <a:cubicBezTo>
                  <a:pt x="3305174" y="34266"/>
                  <a:pt x="3310446" y="22405"/>
                  <a:pt x="3318354" y="14497"/>
                </a:cubicBezTo>
                <a:cubicBezTo>
                  <a:pt x="3327580" y="5272"/>
                  <a:pt x="3339442" y="0"/>
                  <a:pt x="3359213" y="0"/>
                </a:cubicBezTo>
                <a:close/>
              </a:path>
            </a:pathLst>
          </a:custGeom>
          <a:solidFill>
            <a:srgbClr val="99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11" name="Bottom bar">
            <a:extLst>
              <a:ext uri="{FF2B5EF4-FFF2-40B4-BE49-F238E27FC236}">
                <a16:creationId xmlns:a16="http://schemas.microsoft.com/office/drawing/2014/main" id="{FFFFD011-0D94-46EE-B45C-787FE82C3B5E}"/>
              </a:ext>
            </a:extLst>
          </p:cNvPr>
          <p:cNvSpPr/>
          <p:nvPr userDrawn="1"/>
        </p:nvSpPr>
        <p:spPr bwMode="auto">
          <a:xfrm>
            <a:off x="0" y="6541200"/>
            <a:ext cx="12193200" cy="316800"/>
          </a:xfrm>
          <a:prstGeom prst="rect">
            <a:avLst/>
          </a:prstGeom>
          <a:solidFill>
            <a:srgbClr val="99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dirty="0" err="1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  <p:sp>
        <p:nvSpPr>
          <p:cNvPr id="3" name="FLD_Presentation Title"/>
          <p:cNvSpPr>
            <a:spLocks noGrp="1"/>
          </p:cNvSpPr>
          <p:nvPr>
            <p:ph type="ftr" sz="quarter" idx="3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spcBef>
                <a:spcPts val="0"/>
              </a:spcBef>
              <a:defRPr sz="700" b="0">
                <a:noFill/>
                <a:latin typeface="+mn-lt"/>
              </a:defRPr>
            </a:lvl1pPr>
          </a:lstStyle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506450" y="6541200"/>
            <a:ext cx="432600" cy="3168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700" b="1">
                <a:solidFill>
                  <a:schemeClr val="bg1"/>
                </a:solidFill>
                <a:latin typeface="+mn-lt"/>
              </a:defRPr>
            </a:lvl1pPr>
          </a:lstStyle>
          <a:p>
            <a:fld id="{103EA872-A674-449B-A120-B97244F8E91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74726" y="426127"/>
            <a:ext cx="9312374" cy="972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74726" y="1706328"/>
            <a:ext cx="9312374" cy="4545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Edit Master text styles</a:t>
            </a:r>
            <a:endParaRPr lang="en-GB"/>
          </a:p>
          <a:p>
            <a:pPr lvl="1"/>
            <a:r>
              <a:rPr lang="en-GB" dirty="0"/>
              <a:t>Second level</a:t>
            </a:r>
            <a:endParaRPr lang="en-GB"/>
          </a:p>
          <a:p>
            <a:pPr lvl="2"/>
            <a:r>
              <a:rPr lang="en-GB" dirty="0"/>
              <a:t>Third level</a:t>
            </a:r>
            <a:endParaRPr lang="en-GB"/>
          </a:p>
          <a:p>
            <a:pPr lvl="3"/>
            <a:r>
              <a:rPr lang="en-GB" dirty="0"/>
              <a:t>Fourth level</a:t>
            </a:r>
            <a:endParaRPr lang="en-GB"/>
          </a:p>
          <a:p>
            <a:pPr lvl="4"/>
            <a:r>
              <a:rPr lang="en-GB" dirty="0"/>
              <a:t>Fifth level</a:t>
            </a:r>
            <a:endParaRPr lang="en-GB"/>
          </a:p>
          <a:p>
            <a:pPr lvl="5"/>
            <a:endParaRPr lang="en-GB" dirty="0"/>
          </a:p>
        </p:txBody>
      </p:sp>
      <p:sp>
        <p:nvSpPr>
          <p:cNvPr id="113676" name="text" descr="{&quot;templafy&quot;:{&quot;id&quot;:&quot;8294b11f-a46f-443d-a317-2b9c5a0e1715&quot;}}" title="UserProfile.Offices.Workarea_{{DocumentLanguage}}"/>
          <p:cNvSpPr>
            <a:spLocks noChangeArrowheads="1"/>
          </p:cNvSpPr>
          <p:nvPr/>
        </p:nvSpPr>
        <p:spPr bwMode="auto">
          <a:xfrm>
            <a:off x="1774726" y="6541200"/>
            <a:ext cx="3397071" cy="31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0"/>
          <a:lstStyle/>
          <a:p>
            <a:pPr algn="l" eaLnBrk="0" hangingPunct="0">
              <a:spcBef>
                <a:spcPct val="0"/>
              </a:spcBef>
            </a:pPr>
            <a:r>
              <a:rPr lang="en-GB" sz="700" b="1" dirty="0">
                <a:solidFill>
                  <a:schemeClr val="bg1"/>
                </a:solidFill>
                <a:latin typeface="+mn-lt"/>
              </a:rPr>
              <a:t>DTU Chemical Engineering</a:t>
            </a:r>
          </a:p>
        </p:txBody>
      </p:sp>
      <p:sp>
        <p:nvSpPr>
          <p:cNvPr id="7" name="text" descr="{&quot;templafy&quot;:{&quot;id&quot;:&quot;5bd0f719-d5ef-488b-8a85-67ab4bc5c177&quot;}}" title="Form.PresentationTitle">
            <a:extLst>
              <a:ext uri="{FF2B5EF4-FFF2-40B4-BE49-F238E27FC236}">
                <a16:creationId xmlns:a16="http://schemas.microsoft.com/office/drawing/2014/main" id="{06B09BDB-1C7D-4F8A-8F1B-82D88054A428}"/>
              </a:ext>
            </a:extLst>
          </p:cNvPr>
          <p:cNvSpPr txBox="1"/>
          <p:nvPr userDrawn="1"/>
        </p:nvSpPr>
        <p:spPr>
          <a:xfrm>
            <a:off x="5591149" y="6541200"/>
            <a:ext cx="5495949" cy="3168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endParaRPr lang="en-GB" sz="7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Top bar">
            <a:extLst>
              <a:ext uri="{FF2B5EF4-FFF2-40B4-BE49-F238E27FC236}">
                <a16:creationId xmlns:a16="http://schemas.microsoft.com/office/drawing/2014/main" id="{35912424-89BF-4A93-9096-3282916C71FE}"/>
              </a:ext>
            </a:extLst>
          </p:cNvPr>
          <p:cNvSpPr/>
          <p:nvPr userDrawn="1"/>
        </p:nvSpPr>
        <p:spPr bwMode="auto">
          <a:xfrm>
            <a:off x="0" y="0"/>
            <a:ext cx="12193200" cy="50400"/>
          </a:xfrm>
          <a:prstGeom prst="rect">
            <a:avLst/>
          </a:prstGeom>
          <a:solidFill>
            <a:srgbClr val="99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dirty="0" err="1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54702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71" r:id="rId2"/>
    <p:sldLayoutId id="2147483664" r:id="rId3"/>
    <p:sldLayoutId id="2147483677" r:id="rId4"/>
    <p:sldLayoutId id="2147483672" r:id="rId5"/>
    <p:sldLayoutId id="2147483673" r:id="rId6"/>
    <p:sldLayoutId id="2147483676" r:id="rId7"/>
    <p:sldLayoutId id="2147483666" r:id="rId8"/>
    <p:sldLayoutId id="2147483667" r:id="rId9"/>
    <p:sldLayoutId id="2147483668" r:id="rId10"/>
    <p:sldLayoutId id="2147483669" r:id="rId11"/>
    <p:sldLayoutId id="2147483678" r:id="rId1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9pPr>
    </p:titleStyle>
    <p:bodyStyle>
      <a:lvl1pPr marL="198000" indent="-198000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14000" indent="-198000" algn="l" rtl="0" eaLnBrk="1" fontAlgn="base" hangingPunct="1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  <a:ea typeface="+mn-ea"/>
        </a:defRPr>
      </a:lvl2pPr>
      <a:lvl3pPr marL="615600" indent="-198000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+mn-ea"/>
        </a:defRPr>
      </a:lvl3pPr>
      <a:lvl4pPr marL="828000" indent="-198000" algn="l" rtl="0" eaLnBrk="1" fontAlgn="base" hangingPunct="1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  <a:ea typeface="+mn-ea"/>
        </a:defRPr>
      </a:lvl4pPr>
      <a:lvl5pPr marL="1026000" indent="-1980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</a:defRPr>
      </a:lvl5pPr>
      <a:lvl6pPr marL="1026000" indent="-1980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</a:defRPr>
      </a:lvl6pPr>
      <a:lvl7pPr marL="1026000" indent="-1980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</a:defRPr>
      </a:lvl7pPr>
      <a:lvl8pPr marL="1026000" indent="-1980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</a:defRPr>
      </a:lvl8pPr>
      <a:lvl9pPr marL="1026000" indent="-1980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268" userDrawn="1">
          <p15:clr>
            <a:srgbClr val="F26B43"/>
          </p15:clr>
        </p15:guide>
        <p15:guide id="4" orient="horz" pos="881" userDrawn="1">
          <p15:clr>
            <a:srgbClr val="F26B43"/>
          </p15:clr>
        </p15:guide>
        <p15:guide id="5" orient="horz" pos="1074" userDrawn="1">
          <p15:clr>
            <a:srgbClr val="F26B43"/>
          </p15:clr>
        </p15:guide>
        <p15:guide id="6" orient="horz" pos="39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ustomXml" Target="../../customXml/item2.xml"/><Relationship Id="rId1" Type="http://schemas.openxmlformats.org/officeDocument/2006/relationships/customXml" Target="../../customXml/item3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laham@dtu.dk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reenlab.dk/our-partners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4" Type="http://schemas.openxmlformats.org/officeDocument/2006/relationships/hyperlink" Target="mailto:cjoh@dtu.dk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t.dtu.dk/uddannelse/diplom_kemi_praktik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dtu.jobteaser.com/en/recruiter_account/sign_in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74358EA-4D5B-461F-997D-DE6729900DE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altLang="da-DK" sz="4000" dirty="0">
                <a:latin typeface="Arial" panose="020B0604020202020204" pitchFamily="34" charset="0"/>
              </a:rPr>
              <a:t>Søren Kiil (</a:t>
            </a:r>
            <a:r>
              <a:rPr lang="en-GB" altLang="da-DK" sz="4000" dirty="0" err="1">
                <a:latin typeface="Arial" panose="020B0604020202020204" pitchFamily="34" charset="0"/>
              </a:rPr>
              <a:t>praktikkoordinator</a:t>
            </a:r>
            <a:r>
              <a:rPr lang="en-GB" altLang="da-DK" sz="4000" dirty="0">
                <a:latin typeface="Arial" panose="020B0604020202020204" pitchFamily="34" charset="0"/>
              </a:rPr>
              <a:t>)</a:t>
            </a:r>
            <a:br>
              <a:rPr lang="en-GB" altLang="da-DK" sz="4000" dirty="0">
                <a:latin typeface="Arial" panose="020B0604020202020204" pitchFamily="34" charset="0"/>
              </a:rPr>
            </a:br>
            <a:r>
              <a:rPr lang="en-GB" altLang="da-DK" sz="4000" dirty="0">
                <a:latin typeface="Arial" panose="020B0604020202020204" pitchFamily="34" charset="0"/>
              </a:rPr>
              <a:t>Anne Helene Juul (administrator)</a:t>
            </a:r>
            <a:br>
              <a:rPr lang="en-GB" altLang="da-DK" sz="4000" dirty="0">
                <a:latin typeface="Arial" panose="020B0604020202020204" pitchFamily="34" charset="0"/>
              </a:rPr>
            </a:br>
            <a:r>
              <a:rPr lang="en-GB" altLang="da-DK" sz="4000" dirty="0">
                <a:latin typeface="Arial" panose="020B0604020202020204" pitchFamily="34" charset="0"/>
              </a:rPr>
              <a:t>DTU </a:t>
            </a:r>
            <a:r>
              <a:rPr lang="en-GB" altLang="da-DK" sz="4000" dirty="0" err="1">
                <a:latin typeface="Arial" panose="020B0604020202020204" pitchFamily="34" charset="0"/>
              </a:rPr>
              <a:t>Kemiteknik</a:t>
            </a:r>
            <a:br>
              <a:rPr lang="en-GB" altLang="da-DK" sz="4000" dirty="0">
                <a:latin typeface="Arial" panose="020B0604020202020204" pitchFamily="34" charset="0"/>
              </a:rPr>
            </a:br>
            <a:endParaRPr lang="en-GB" sz="4000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88CE6942-A17C-4247-86C6-41FACF7E90A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>
              <a:spcBef>
                <a:spcPct val="0"/>
              </a:spcBef>
            </a:pPr>
            <a:r>
              <a:rPr lang="en-GB" altLang="da-DK" sz="5400" b="1" dirty="0" err="1">
                <a:latin typeface="Arial" panose="020B0604020202020204" pitchFamily="34" charset="0"/>
              </a:rPr>
              <a:t>Ingeniørpraktik</a:t>
            </a:r>
            <a:r>
              <a:rPr lang="en-GB" altLang="da-DK" sz="5400" b="1" dirty="0">
                <a:latin typeface="Arial" panose="020B0604020202020204" pitchFamily="34" charset="0"/>
              </a:rPr>
              <a:t>, </a:t>
            </a:r>
            <a:r>
              <a:rPr lang="en-GB" altLang="da-DK" sz="5400" b="1" dirty="0" err="1">
                <a:latin typeface="Arial" panose="020B0604020202020204" pitchFamily="34" charset="0"/>
              </a:rPr>
              <a:t>Diplom</a:t>
            </a:r>
            <a:r>
              <a:rPr lang="en-GB" altLang="da-DK" sz="5400" b="1" dirty="0">
                <a:latin typeface="Arial" panose="020B0604020202020204" pitchFamily="34" charset="0"/>
              </a:rPr>
              <a:t> K </a:t>
            </a:r>
          </a:p>
          <a:p>
            <a:pPr algn="ctr">
              <a:spcBef>
                <a:spcPct val="0"/>
              </a:spcBef>
            </a:pPr>
            <a:r>
              <a:rPr lang="en-GB" altLang="da-DK" sz="5400" b="1" dirty="0">
                <a:latin typeface="Arial" panose="020B0604020202020204" pitchFamily="34" charset="0"/>
              </a:rPr>
              <a:t>(30 point, 20 </a:t>
            </a:r>
            <a:r>
              <a:rPr lang="en-GB" altLang="da-DK" sz="5400" b="1" dirty="0" err="1">
                <a:latin typeface="Arial" panose="020B0604020202020204" pitchFamily="34" charset="0"/>
              </a:rPr>
              <a:t>uger</a:t>
            </a:r>
            <a:r>
              <a:rPr lang="en-GB" altLang="da-DK" sz="5400" b="1" dirty="0">
                <a:latin typeface="Arial" panose="020B0604020202020204" pitchFamily="34" charset="0"/>
              </a:rPr>
              <a:t>)</a:t>
            </a:r>
          </a:p>
          <a:p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AA221E4-1851-497D-90EE-984C7112166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pPr/>
              <a:t>1</a:t>
            </a:fld>
            <a:endParaRPr lang="en-GB" dirty="0"/>
          </a:p>
        </p:txBody>
      </p:sp>
      <p:pic>
        <p:nvPicPr>
          <p:cNvPr id="1026" name="Picture 2" descr="Søren Kii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7494" y="3332346"/>
            <a:ext cx="1152128" cy="156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nne Helene Juu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5646" y="3350814"/>
            <a:ext cx="1134273" cy="1541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23207141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1774726" y="433966"/>
            <a:ext cx="7648575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da-DK" sz="4800" b="1" dirty="0">
                <a:solidFill>
                  <a:schemeClr val="accent2"/>
                </a:solidFill>
                <a:latin typeface="Arial" panose="020B0604020202020204" pitchFamily="34" charset="0"/>
              </a:rPr>
              <a:t>Legater til udlandsophold</a:t>
            </a: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1847057" y="1196976"/>
            <a:ext cx="9114739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da-DK" sz="2200" b="1" u="sng" dirty="0">
                <a:latin typeface="Arial" panose="020B0604020202020204" pitchFamily="34" charset="0"/>
              </a:rPr>
              <a:t>Transport, logi og mad</a:t>
            </a:r>
            <a:endParaRPr lang="da-DK" altLang="da-DK" sz="2200" b="1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da-DK" altLang="da-DK" sz="2200" b="1" dirty="0">
                <a:latin typeface="Arial" panose="020B0604020202020204" pitchFamily="34" charset="0"/>
              </a:rPr>
              <a:t>Til udlandspraktik kan der søges Erasmus rejsestipendium fra DTU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da-DK" sz="2200" b="1" dirty="0">
                <a:latin typeface="Arial" panose="020B0604020202020204" pitchFamily="34" charset="0"/>
              </a:rPr>
              <a:t>(kontakt International studievejledning i bygning 101)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da-DK" sz="2200" b="1" dirty="0">
                <a:latin typeface="Arial" panose="020B0604020202020204" pitchFamily="34" charset="0"/>
              </a:rPr>
              <a:t> </a:t>
            </a:r>
          </a:p>
          <a:p>
            <a:pPr>
              <a:spcBef>
                <a:spcPct val="0"/>
              </a:spcBef>
            </a:pPr>
            <a:r>
              <a:rPr lang="da-DK" altLang="da-DK" sz="2200" b="1" dirty="0">
                <a:latin typeface="Arial" panose="020B0604020202020204" pitchFamily="34" charset="0"/>
              </a:rPr>
              <a:t>	Derudover kan søges tilskud fra private fonde</a:t>
            </a:r>
          </a:p>
          <a:p>
            <a:pPr>
              <a:spcBef>
                <a:spcPct val="0"/>
              </a:spcBef>
              <a:buFontTx/>
              <a:buNone/>
            </a:pPr>
            <a:endParaRPr lang="da-DK" altLang="da-DK" sz="2200" b="1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da-DK" altLang="da-DK" sz="2200" b="1" dirty="0">
                <a:latin typeface="Arial" panose="020B0604020202020204" pitchFamily="34" charset="0"/>
              </a:rPr>
              <a:t>	For praktik i Danmark gives der ikke tilskud fra DTU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da-DK" sz="2200" b="1" dirty="0">
                <a:latin typeface="Arial" panose="020B0604020202020204" pitchFamily="34" charset="0"/>
              </a:rPr>
              <a:t>	eller private fonde (SU eller vederlag skal anvendes) </a:t>
            </a:r>
          </a:p>
          <a:p>
            <a:pPr>
              <a:spcBef>
                <a:spcPct val="0"/>
              </a:spcBef>
              <a:buFontTx/>
              <a:buNone/>
            </a:pPr>
            <a:endParaRPr lang="da-DK" altLang="da-DK" sz="2200" b="1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da-DK" altLang="da-DK" sz="2200" b="1" dirty="0">
                <a:latin typeface="Arial" panose="020B0604020202020204" pitchFamily="34" charset="0"/>
              </a:rPr>
              <a:t>	I udlandet stiller praktikværten ofte logi til rådighed,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da-DK" sz="2200" b="1" dirty="0">
                <a:latin typeface="Arial" panose="020B0604020202020204" pitchFamily="34" charset="0"/>
              </a:rPr>
              <a:t>	eller hjælper med at skaffe billigt logi. Ligeså med mad,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da-DK" sz="2200" b="1" dirty="0">
                <a:latin typeface="Arial" panose="020B0604020202020204" pitchFamily="34" charset="0"/>
              </a:rPr>
              <a:t>	der ofte kan fås billigt i stedets kantine </a:t>
            </a:r>
          </a:p>
          <a:p>
            <a:pPr>
              <a:spcBef>
                <a:spcPct val="0"/>
              </a:spcBef>
              <a:buFontTx/>
              <a:buNone/>
            </a:pPr>
            <a:endParaRPr lang="da-DK" altLang="da-DK" sz="2200" b="1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da-DK" altLang="da-DK" sz="2200" b="1" dirty="0">
                <a:latin typeface="Arial" panose="020B0604020202020204" pitchFamily="34" charset="0"/>
              </a:rPr>
              <a:t>	De samme muligheder er ofte mere begrænsede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da-DK" sz="2200" b="1" dirty="0">
                <a:latin typeface="Arial" panose="020B0604020202020204" pitchFamily="34" charset="0"/>
              </a:rPr>
              <a:t>	herhjemme (bortset fra kantine)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da-DK" sz="2200" b="1" dirty="0">
                <a:solidFill>
                  <a:schemeClr val="tx2"/>
                </a:solidFill>
                <a:latin typeface="Arial" panose="020B060402020202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9563069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1342678" y="419805"/>
            <a:ext cx="4594225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da-DK" sz="4800" b="1" dirty="0">
                <a:solidFill>
                  <a:schemeClr val="accent2"/>
                </a:solidFill>
                <a:latin typeface="Arial" panose="020B0604020202020204" pitchFamily="34" charset="0"/>
              </a:rPr>
              <a:t>Udlandspraktik</a:t>
            </a: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1367428" y="1246030"/>
            <a:ext cx="10254631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indent="-342900">
              <a:spcBef>
                <a:spcPct val="0"/>
              </a:spcBef>
            </a:pPr>
            <a:r>
              <a:rPr lang="da-DK" altLang="da-DK" sz="2400" b="1" dirty="0">
                <a:latin typeface="Arial" panose="020B0604020202020204" pitchFamily="34" charset="0"/>
              </a:rPr>
              <a:t>Se gode råd om søgning af praktikplads på hjemmesiden</a:t>
            </a:r>
          </a:p>
          <a:p>
            <a:pPr marL="342900" indent="-342900">
              <a:spcBef>
                <a:spcPct val="0"/>
              </a:spcBef>
            </a:pPr>
            <a:endParaRPr lang="da-DK" altLang="da-DK" sz="2400" b="1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da-DK" altLang="da-DK" sz="2400" b="1" dirty="0">
                <a:solidFill>
                  <a:schemeClr val="tx2"/>
                </a:solidFill>
                <a:latin typeface="Arial" panose="020B0604020202020204" pitchFamily="34" charset="0"/>
              </a:rPr>
              <a:t>	- </a:t>
            </a:r>
            <a:r>
              <a:rPr lang="da-DK" altLang="da-DK" sz="2400" b="1" dirty="0">
                <a:latin typeface="Arial" panose="020B0604020202020204" pitchFamily="34" charset="0"/>
              </a:rPr>
              <a:t>Blanketter på engelsk som beskriver praktikken</a:t>
            </a:r>
          </a:p>
          <a:p>
            <a:pPr marL="342900" indent="-342900">
              <a:spcBef>
                <a:spcPct val="0"/>
              </a:spcBef>
            </a:pPr>
            <a:endParaRPr lang="da-DK" altLang="da-DK" sz="2400" b="1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da-DK" altLang="da-DK" sz="2400" b="1" dirty="0">
                <a:latin typeface="Arial" panose="020B0604020202020204" pitchFamily="34" charset="0"/>
              </a:rPr>
              <a:t>	- </a:t>
            </a:r>
            <a:r>
              <a:rPr lang="da-DK" altLang="da-DK" sz="2400" b="1" dirty="0" err="1">
                <a:latin typeface="Arial" panose="020B0604020202020204" pitchFamily="34" charset="0"/>
              </a:rPr>
              <a:t>DTUs</a:t>
            </a:r>
            <a:r>
              <a:rPr lang="da-DK" altLang="da-DK" sz="2400" b="1" dirty="0">
                <a:latin typeface="Arial" panose="020B0604020202020204" pitchFamily="34" charset="0"/>
              </a:rPr>
              <a:t> sider om praktik i udlandet: studyabroad.dtu.dk/praktik</a:t>
            </a:r>
          </a:p>
          <a:p>
            <a:pPr>
              <a:spcBef>
                <a:spcPct val="0"/>
              </a:spcBef>
              <a:buNone/>
            </a:pPr>
            <a:r>
              <a:rPr lang="da-DK" altLang="da-DK" sz="2400" b="1" dirty="0">
                <a:latin typeface="Arial" panose="020B0604020202020204" pitchFamily="34" charset="0"/>
              </a:rPr>
              <a:t>	Kontakt: Laura Hammersmidt (</a:t>
            </a:r>
            <a:r>
              <a:rPr lang="da-DK" altLang="da-DK" sz="2400" b="1" dirty="0">
                <a:latin typeface="Arial" panose="020B0604020202020204" pitchFamily="34" charset="0"/>
                <a:hlinkClick r:id="rId3"/>
              </a:rPr>
              <a:t>laham@dtu.dk</a:t>
            </a:r>
            <a:r>
              <a:rPr lang="da-DK" altLang="da-DK" sz="2400" b="1" dirty="0">
                <a:latin typeface="Arial" panose="020B0604020202020204" pitchFamily="34" charset="0"/>
              </a:rPr>
              <a:t>)</a:t>
            </a:r>
          </a:p>
          <a:p>
            <a:pPr>
              <a:spcBef>
                <a:spcPct val="0"/>
              </a:spcBef>
              <a:buNone/>
            </a:pPr>
            <a:endParaRPr lang="da-DK" altLang="da-DK" sz="2400" b="1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da-DK" altLang="da-DK" sz="2400" b="1" dirty="0">
                <a:latin typeface="Arial" panose="020B0604020202020204" pitchFamily="34" charset="0"/>
              </a:rPr>
              <a:t>	- DTU har Erasmus-programmer med EU støtte</a:t>
            </a:r>
          </a:p>
          <a:p>
            <a:pPr>
              <a:spcBef>
                <a:spcPct val="0"/>
              </a:spcBef>
              <a:buNone/>
            </a:pPr>
            <a:endParaRPr lang="da-DK" altLang="da-DK" sz="2400" b="1" dirty="0">
              <a:latin typeface="Arial" panose="020B0604020202020204" pitchFamily="34" charset="0"/>
            </a:endParaRPr>
          </a:p>
        </p:txBody>
      </p:sp>
      <p:pic>
        <p:nvPicPr>
          <p:cNvPr id="1026" name="Picture 2" descr="Vejledning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166" y="4292051"/>
            <a:ext cx="4248472" cy="2124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tudyabroad.dtu.dk/-/media/Subsites/Study_Abroad/700/Polyu_HK_fall_2016_edit.ashx?h=350&amp;la=da&amp;mw=700&amp;w=700&amp;hash=21CC61A4B2B16B2405D26DF58FFCBF1B99C4B92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606" y="4292051"/>
            <a:ext cx="3960440" cy="198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28913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82638" y="472922"/>
            <a:ext cx="10873208" cy="972716"/>
          </a:xfrm>
        </p:spPr>
        <p:txBody>
          <a:bodyPr/>
          <a:lstStyle/>
          <a:p>
            <a:r>
              <a:rPr lang="da-DK" dirty="0"/>
              <a:t>Etablering af Residential College for universitetsstuderende 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694606" y="1988840"/>
            <a:ext cx="6631711" cy="3738824"/>
          </a:xfrm>
        </p:spPr>
        <p:txBody>
          <a:bodyPr/>
          <a:lstStyle/>
          <a:p>
            <a:pPr marL="285750" lvl="1" indent="-285750" defTabSz="1167524" fontAlgn="auto"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§"/>
              <a:tabLst>
                <a:tab pos="355600" algn="l"/>
              </a:tabLst>
              <a:defRPr/>
            </a:pPr>
            <a:r>
              <a:rPr lang="da-DK" kern="1200" dirty="0"/>
              <a:t>Der etableres et kollegie i tilknytning til </a:t>
            </a:r>
            <a:r>
              <a:rPr lang="da-DK" dirty="0"/>
              <a:t>et udvalgt geografisk område, hvor der er mangel på højtuddannet arbejdskraft til lokalområdets virksomheder</a:t>
            </a:r>
            <a:endParaRPr lang="da-DK" kern="1200" dirty="0"/>
          </a:p>
          <a:p>
            <a:pPr marL="285750" lvl="1" indent="-285750" defTabSz="1167524">
              <a:spcAft>
                <a:spcPts val="400"/>
              </a:spcAft>
              <a:buFont typeface="Wingdings" panose="05000000000000000000" pitchFamily="2" charset="2"/>
              <a:buChar char="§"/>
              <a:tabLst>
                <a:tab pos="355600" algn="l"/>
              </a:tabLst>
              <a:defRPr/>
            </a:pPr>
            <a:r>
              <a:rPr lang="da-DK" dirty="0"/>
              <a:t>De studerende tilbydes fri bolig på kollegiet</a:t>
            </a:r>
          </a:p>
          <a:p>
            <a:pPr marL="285750" lvl="1" indent="-285750" defTabSz="1167524">
              <a:spcAft>
                <a:spcPts val="400"/>
              </a:spcAft>
              <a:buFont typeface="Wingdings" panose="05000000000000000000" pitchFamily="2" charset="2"/>
              <a:buChar char="§"/>
              <a:tabLst>
                <a:tab pos="355600" algn="l"/>
              </a:tabLst>
              <a:defRPr/>
            </a:pPr>
            <a:r>
              <a:rPr lang="da-DK" dirty="0"/>
              <a:t>DTU har nu et i SKIVE</a:t>
            </a: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da-DK" smtClean="0"/>
              <a:pPr/>
              <a:t>12</a:t>
            </a:fld>
            <a:endParaRPr lang="da-DK" dirty="0"/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3358" y="2204864"/>
            <a:ext cx="4634679" cy="3090752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480524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1630710" y="620688"/>
            <a:ext cx="724429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da-DK" sz="4800" b="1" dirty="0" err="1">
                <a:solidFill>
                  <a:schemeClr val="accent2"/>
                </a:solidFill>
                <a:latin typeface="Arial" panose="020B0604020202020204" pitchFamily="34" charset="0"/>
              </a:rPr>
              <a:t>University</a:t>
            </a:r>
            <a:r>
              <a:rPr lang="da-DK" altLang="da-DK" sz="4800" b="1" dirty="0">
                <a:solidFill>
                  <a:schemeClr val="accent2"/>
                </a:solidFill>
                <a:latin typeface="Arial" panose="020B0604020202020204" pitchFamily="34" charset="0"/>
              </a:rPr>
              <a:t> college Skive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1702718" y="1847146"/>
            <a:ext cx="10297144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da-DK" altLang="da-DK" sz="2000" dirty="0">
                <a:latin typeface="Arial" panose="020B0604020202020204" pitchFamily="34" charset="0"/>
              </a:rPr>
              <a:t>Virksomheder: </a:t>
            </a:r>
            <a:r>
              <a:rPr lang="da-DK" altLang="da-DK" sz="2000" dirty="0">
                <a:latin typeface="Arial" panose="020B0604020202020204" pitchFamily="34" charset="0"/>
                <a:hlinkClick r:id="rId3"/>
              </a:rPr>
              <a:t>https://www.greenlab.dk/our-partners/</a:t>
            </a:r>
            <a:endParaRPr lang="da-DK" altLang="da-DK" sz="20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None/>
            </a:pPr>
            <a:endParaRPr lang="da-DK" altLang="da-DK" sz="20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da-DK" altLang="da-DK" sz="2000" dirty="0">
                <a:latin typeface="Arial" panose="020B0604020202020204" pitchFamily="34" charset="0"/>
              </a:rPr>
              <a:t>Derudover:</a:t>
            </a:r>
          </a:p>
          <a:p>
            <a:pPr marL="914400" lvl="2" indent="0">
              <a:spcBef>
                <a:spcPct val="0"/>
              </a:spcBef>
              <a:buNone/>
            </a:pPr>
            <a:r>
              <a:rPr lang="da-DK" altLang="da-DK" sz="2000" dirty="0">
                <a:latin typeface="Arial" panose="020B0604020202020204" pitchFamily="34" charset="0"/>
              </a:rPr>
              <a:t>Thise Mejeri, Hancock Bryggeri, </a:t>
            </a:r>
            <a:r>
              <a:rPr lang="da-DK" altLang="da-DK" sz="2000" dirty="0" err="1">
                <a:latin typeface="Arial" panose="020B0604020202020204" pitchFamily="34" charset="0"/>
              </a:rPr>
              <a:t>GreenLab</a:t>
            </a:r>
            <a:r>
              <a:rPr lang="da-DK" altLang="da-DK" sz="2000" dirty="0">
                <a:latin typeface="Arial" panose="020B0604020202020204" pitchFamily="34" charset="0"/>
              </a:rPr>
              <a:t> Skive A/S, </a:t>
            </a:r>
            <a:r>
              <a:rPr lang="da-DK" altLang="da-DK" sz="2000" dirty="0" err="1">
                <a:latin typeface="Arial" panose="020B0604020202020204" pitchFamily="34" charset="0"/>
              </a:rPr>
              <a:t>Quantafuel</a:t>
            </a:r>
            <a:r>
              <a:rPr lang="da-DK" altLang="da-DK" sz="2000" dirty="0">
                <a:latin typeface="Arial" panose="020B0604020202020204" pitchFamily="34" charset="0"/>
              </a:rPr>
              <a:t>, </a:t>
            </a:r>
            <a:r>
              <a:rPr lang="da-DK" altLang="da-DK" sz="2000" dirty="0" err="1">
                <a:latin typeface="Arial" panose="020B0604020202020204" pitchFamily="34" charset="0"/>
              </a:rPr>
              <a:t>GreenLab</a:t>
            </a:r>
            <a:r>
              <a:rPr lang="da-DK" altLang="da-DK" sz="2000" dirty="0">
                <a:latin typeface="Arial" panose="020B0604020202020204" pitchFamily="34" charset="0"/>
              </a:rPr>
              <a:t> Skive, Biogas, Danish Marine Protein, </a:t>
            </a:r>
            <a:r>
              <a:rPr lang="da-DK" altLang="da-DK" sz="2000" dirty="0" err="1">
                <a:latin typeface="Arial" panose="020B0604020202020204" pitchFamily="34" charset="0"/>
              </a:rPr>
              <a:t>BiomassProtein</a:t>
            </a:r>
            <a:r>
              <a:rPr lang="da-DK" altLang="da-DK" sz="2000" dirty="0">
                <a:latin typeface="Arial" panose="020B0604020202020204" pitchFamily="34" charset="0"/>
              </a:rPr>
              <a:t> </a:t>
            </a:r>
          </a:p>
          <a:p>
            <a:pPr marL="914400" lvl="2" indent="0">
              <a:spcBef>
                <a:spcPct val="0"/>
              </a:spcBef>
              <a:buNone/>
            </a:pPr>
            <a:endParaRPr lang="da-DK" altLang="da-DK" sz="2000" dirty="0">
              <a:latin typeface="Arial" panose="020B0604020202020204" pitchFamily="34" charset="0"/>
            </a:endParaRPr>
          </a:p>
          <a:p>
            <a:pPr marL="914400" lvl="2" indent="0">
              <a:spcBef>
                <a:spcPct val="0"/>
              </a:spcBef>
              <a:buNone/>
            </a:pPr>
            <a:r>
              <a:rPr lang="da-DK" altLang="da-DK" sz="2000" dirty="0">
                <a:latin typeface="Arial" panose="020B0604020202020204" pitchFamily="34" charset="0"/>
              </a:rPr>
              <a:t> </a:t>
            </a:r>
          </a:p>
          <a:p>
            <a:pPr marL="914400" lvl="2" indent="0">
              <a:spcBef>
                <a:spcPct val="0"/>
              </a:spcBef>
              <a:buNone/>
            </a:pPr>
            <a:endParaRPr lang="da-DK" altLang="da-DK" sz="2000" dirty="0">
              <a:latin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02718" y="3865116"/>
            <a:ext cx="8401339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Bef>
                <a:spcPts val="432"/>
              </a:spcBef>
            </a:pPr>
            <a:r>
              <a:rPr lang="en-GB" sz="2000" dirty="0">
                <a:latin typeface="+mn-lt"/>
              </a:rPr>
              <a:t>DTU </a:t>
            </a:r>
            <a:r>
              <a:rPr lang="en-GB" sz="2000" dirty="0" err="1">
                <a:latin typeface="+mn-lt"/>
              </a:rPr>
              <a:t>kontakt</a:t>
            </a:r>
            <a:r>
              <a:rPr lang="en-GB" sz="2000" dirty="0">
                <a:latin typeface="+mn-lt"/>
              </a:rPr>
              <a:t> </a:t>
            </a:r>
            <a:r>
              <a:rPr lang="en-GB" sz="2000" dirty="0" err="1">
                <a:latin typeface="+mn-lt"/>
              </a:rPr>
              <a:t>indtil</a:t>
            </a:r>
            <a:r>
              <a:rPr lang="en-GB" sz="2000" dirty="0">
                <a:latin typeface="+mn-lt"/>
              </a:rPr>
              <a:t> </a:t>
            </a:r>
            <a:r>
              <a:rPr lang="en-GB" sz="2000" dirty="0" err="1">
                <a:latin typeface="+mn-lt"/>
              </a:rPr>
              <a:t>videre</a:t>
            </a:r>
            <a:r>
              <a:rPr lang="en-GB" sz="2000" dirty="0">
                <a:latin typeface="+mn-lt"/>
              </a:rPr>
              <a:t>: </a:t>
            </a:r>
            <a:r>
              <a:rPr lang="en-US" sz="2000" b="1" dirty="0"/>
              <a:t>Christina Boje Johannsen, </a:t>
            </a:r>
            <a:r>
              <a:rPr lang="en-US" sz="2000" dirty="0">
                <a:hlinkClick r:id="rId4"/>
              </a:rPr>
              <a:t>cjoh@dtu.dk</a:t>
            </a:r>
            <a:endParaRPr lang="en-GB" sz="2000" dirty="0" err="1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02718" y="4797152"/>
            <a:ext cx="1760097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spcBef>
                <a:spcPts val="432"/>
              </a:spcBef>
            </a:pPr>
            <a:r>
              <a:rPr lang="en-GB" sz="2800" dirty="0" err="1">
                <a:latin typeface="+mn-lt"/>
              </a:rPr>
              <a:t>Kombardo</a:t>
            </a:r>
            <a:r>
              <a:rPr lang="en-GB" sz="2800" dirty="0">
                <a:latin typeface="+mn-lt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6350188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1630710" y="620688"/>
            <a:ext cx="316865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da-DK" sz="4800" b="1" dirty="0">
                <a:solidFill>
                  <a:schemeClr val="accent2"/>
                </a:solidFill>
                <a:latin typeface="Arial" panose="020B0604020202020204" pitchFamily="34" charset="0"/>
              </a:rPr>
              <a:t>Forsikring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1702718" y="1556792"/>
            <a:ext cx="10297144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da-DK" altLang="da-DK" sz="2200" dirty="0">
                <a:latin typeface="Arial" panose="020B0604020202020204" pitchFamily="34" charset="0"/>
              </a:rPr>
              <a:t>	Praktikanten er under praktikophold i DK dækket af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da-DK" sz="2200" dirty="0">
                <a:latin typeface="Arial" panose="020B0604020202020204" pitchFamily="34" charset="0"/>
              </a:rPr>
              <a:t>	virksomhedens lovpligtige arbejdsskadeforsikring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da-DK" sz="2200" dirty="0">
                <a:latin typeface="Arial" panose="020B0604020202020204" pitchFamily="34" charset="0"/>
              </a:rPr>
              <a:t>	(står i praktikkontrakten)</a:t>
            </a:r>
          </a:p>
          <a:p>
            <a:pPr>
              <a:spcBef>
                <a:spcPct val="0"/>
              </a:spcBef>
            </a:pPr>
            <a:endParaRPr lang="da-DK" altLang="da-DK" sz="22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da-DK" altLang="da-DK" sz="2200" dirty="0">
                <a:latin typeface="Arial" panose="020B0604020202020204" pitchFamily="34" charset="0"/>
              </a:rPr>
              <a:t> 	Ved udlandsophold er det mere kompliceret 	(se hjemmesiden)</a:t>
            </a:r>
          </a:p>
          <a:p>
            <a:pPr>
              <a:spcBef>
                <a:spcPct val="0"/>
              </a:spcBef>
              <a:buFontTx/>
              <a:buNone/>
            </a:pPr>
            <a:endParaRPr lang="da-DK" altLang="da-DK" sz="22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da-DK" altLang="da-DK" sz="2200" dirty="0">
                <a:latin typeface="Arial" panose="020B0604020202020204" pitchFamily="34" charset="0"/>
              </a:rPr>
              <a:t>	Ved udlandsophold skal man altid tegne en syge- og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da-DK" sz="2200" dirty="0">
                <a:latin typeface="Arial" panose="020B0604020202020204" pitchFamily="34" charset="0"/>
              </a:rPr>
              <a:t>	hjemtransportforsikring</a:t>
            </a:r>
          </a:p>
          <a:p>
            <a:pPr>
              <a:spcBef>
                <a:spcPct val="0"/>
              </a:spcBef>
              <a:buFontTx/>
              <a:buNone/>
            </a:pPr>
            <a:endParaRPr lang="da-DK" altLang="da-DK" sz="22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da-DK" altLang="da-DK" sz="2200" dirty="0">
                <a:latin typeface="Arial" panose="020B0604020202020204" pitchFamily="34" charset="0"/>
              </a:rPr>
              <a:t>	Husk evt. også visum</a:t>
            </a:r>
          </a:p>
        </p:txBody>
      </p:sp>
    </p:spTree>
    <p:extLst>
      <p:ext uri="{BB962C8B-B14F-4D97-AF65-F5344CB8AC3E}">
        <p14:creationId xmlns:p14="http://schemas.microsoft.com/office/powerpoint/2010/main" val="40198092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1342678" y="400373"/>
            <a:ext cx="8224837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da-DK" sz="4800" b="1" dirty="0">
                <a:solidFill>
                  <a:schemeClr val="accent2"/>
                </a:solidFill>
                <a:latin typeface="Arial" panose="020B0604020202020204" pitchFamily="34" charset="0"/>
              </a:rPr>
              <a:t>Vederlag under praktikken?</a:t>
            </a:r>
          </a:p>
        </p:txBody>
      </p:sp>
      <p:sp>
        <p:nvSpPr>
          <p:cNvPr id="30723" name="Text Box 7"/>
          <p:cNvSpPr txBox="1">
            <a:spLocks noChangeArrowheads="1"/>
          </p:cNvSpPr>
          <p:nvPr/>
        </p:nvSpPr>
        <p:spPr bwMode="auto">
          <a:xfrm>
            <a:off x="1414686" y="1503524"/>
            <a:ext cx="430117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da-DK" sz="2200" b="1" dirty="0">
                <a:latin typeface="Arial" panose="020B0604020202020204" pitchFamily="34" charset="0"/>
              </a:rPr>
              <a:t>Fagforeningen, IDA, anbefaler:</a:t>
            </a:r>
          </a:p>
        </p:txBody>
      </p:sp>
      <p:sp>
        <p:nvSpPr>
          <p:cNvPr id="30724" name="Rectangle 9"/>
          <p:cNvSpPr>
            <a:spLocks noChangeArrowheads="1"/>
          </p:cNvSpPr>
          <p:nvPr/>
        </p:nvSpPr>
        <p:spPr bwMode="auto">
          <a:xfrm>
            <a:off x="1486694" y="2183051"/>
            <a:ext cx="10297144" cy="2640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88872" rIns="0" bIns="179331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da-DK" sz="2200" dirty="0">
                <a:latin typeface="Arial" panose="020B0604020202020204" pitchFamily="34" charset="0"/>
              </a:rPr>
              <a:t>“</a:t>
            </a:r>
            <a:r>
              <a:rPr lang="en-GB" altLang="da-DK" sz="2200" dirty="0" err="1">
                <a:latin typeface="Arial" panose="020B0604020202020204" pitchFamily="34" charset="0"/>
              </a:rPr>
              <a:t>Hovedreglen</a:t>
            </a:r>
            <a:r>
              <a:rPr lang="en-GB" altLang="da-DK" sz="2200" dirty="0">
                <a:latin typeface="Arial" panose="020B0604020202020204" pitchFamily="34" charset="0"/>
              </a:rPr>
              <a:t> </a:t>
            </a:r>
            <a:r>
              <a:rPr lang="en-GB" altLang="da-DK" sz="2200" dirty="0" err="1">
                <a:latin typeface="Arial" panose="020B0604020202020204" pitchFamily="34" charset="0"/>
              </a:rPr>
              <a:t>er</a:t>
            </a:r>
            <a:r>
              <a:rPr lang="en-GB" altLang="da-DK" sz="2200" dirty="0">
                <a:latin typeface="Arial" panose="020B0604020202020204" pitchFamily="34" charset="0"/>
              </a:rPr>
              <a:t>, at du </a:t>
            </a:r>
            <a:r>
              <a:rPr lang="en-GB" altLang="da-DK" sz="2200" dirty="0" err="1">
                <a:latin typeface="Arial" panose="020B0604020202020204" pitchFamily="34" charset="0"/>
              </a:rPr>
              <a:t>ikke</a:t>
            </a:r>
            <a:r>
              <a:rPr lang="en-GB" altLang="da-DK" sz="2200" dirty="0">
                <a:latin typeface="Arial" panose="020B0604020202020204" pitchFamily="34" charset="0"/>
              </a:rPr>
              <a:t> </a:t>
            </a:r>
            <a:r>
              <a:rPr lang="en-GB" altLang="da-DK" sz="2200" dirty="0" err="1">
                <a:latin typeface="Arial" panose="020B0604020202020204" pitchFamily="34" charset="0"/>
              </a:rPr>
              <a:t>får</a:t>
            </a:r>
            <a:r>
              <a:rPr lang="en-GB" altLang="da-DK" sz="2200" dirty="0">
                <a:latin typeface="Arial" panose="020B0604020202020204" pitchFamily="34" charset="0"/>
              </a:rPr>
              <a:t> SU </a:t>
            </a:r>
            <a:r>
              <a:rPr lang="en-GB" altLang="da-DK" sz="2200" dirty="0" err="1">
                <a:latin typeface="Arial" panose="020B0604020202020204" pitchFamily="34" charset="0"/>
              </a:rPr>
              <a:t>i</a:t>
            </a:r>
            <a:r>
              <a:rPr lang="en-GB" altLang="da-DK" sz="2200" dirty="0">
                <a:latin typeface="Arial" panose="020B0604020202020204" pitchFamily="34" charset="0"/>
              </a:rPr>
              <a:t> </a:t>
            </a:r>
            <a:r>
              <a:rPr lang="en-GB" altLang="da-DK" sz="2200" dirty="0" err="1">
                <a:latin typeface="Arial" panose="020B0604020202020204" pitchFamily="34" charset="0"/>
              </a:rPr>
              <a:t>praktikperioden</a:t>
            </a:r>
            <a:r>
              <a:rPr lang="en-GB" altLang="da-DK" sz="2200" dirty="0">
                <a:latin typeface="Arial" panose="020B0604020202020204" pitchFamily="34" charset="0"/>
              </a:rPr>
              <a:t>. </a:t>
            </a:r>
            <a:r>
              <a:rPr lang="en-GB" altLang="da-DK" sz="2200" dirty="0" err="1">
                <a:latin typeface="Arial" panose="020B0604020202020204" pitchFamily="34" charset="0"/>
              </a:rPr>
              <a:t>Udgangspunktet</a:t>
            </a:r>
            <a:r>
              <a:rPr lang="en-GB" altLang="da-DK" sz="2200" dirty="0">
                <a:latin typeface="Arial" panose="020B0604020202020204" pitchFamily="34" charset="0"/>
              </a:rPr>
              <a:t> </a:t>
            </a:r>
            <a:r>
              <a:rPr lang="en-GB" altLang="da-DK" sz="2200" dirty="0" err="1">
                <a:latin typeface="Arial" panose="020B0604020202020204" pitchFamily="34" charset="0"/>
              </a:rPr>
              <a:t>er</a:t>
            </a:r>
            <a:r>
              <a:rPr lang="en-GB" altLang="da-DK" sz="2200" dirty="0">
                <a:latin typeface="Arial" panose="020B0604020202020204" pitchFamily="34" charset="0"/>
              </a:rPr>
              <a:t>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da-DK" sz="2200" dirty="0">
                <a:latin typeface="Arial" panose="020B0604020202020204" pitchFamily="34" charset="0"/>
              </a:rPr>
              <a:t>at </a:t>
            </a:r>
            <a:r>
              <a:rPr lang="en-GB" altLang="da-DK" sz="2200" dirty="0" err="1">
                <a:latin typeface="Arial" panose="020B0604020202020204" pitchFamily="34" charset="0"/>
              </a:rPr>
              <a:t>praktikvirksomheden</a:t>
            </a:r>
            <a:r>
              <a:rPr lang="en-GB" altLang="da-DK" sz="2200" dirty="0">
                <a:latin typeface="Arial" panose="020B0604020202020204" pitchFamily="34" charset="0"/>
              </a:rPr>
              <a:t> </a:t>
            </a:r>
            <a:r>
              <a:rPr lang="en-GB" altLang="da-DK" sz="2200" dirty="0" err="1">
                <a:latin typeface="Arial" panose="020B0604020202020204" pitchFamily="34" charset="0"/>
              </a:rPr>
              <a:t>skal</a:t>
            </a:r>
            <a:r>
              <a:rPr lang="en-GB" altLang="da-DK" sz="2200" dirty="0">
                <a:latin typeface="Arial" panose="020B0604020202020204" pitchFamily="34" charset="0"/>
              </a:rPr>
              <a:t> </a:t>
            </a:r>
            <a:r>
              <a:rPr lang="en-GB" altLang="da-DK" sz="2200" dirty="0" err="1">
                <a:latin typeface="Arial" panose="020B0604020202020204" pitchFamily="34" charset="0"/>
              </a:rPr>
              <a:t>betale</a:t>
            </a:r>
            <a:r>
              <a:rPr lang="en-GB" altLang="da-DK" sz="2200" dirty="0">
                <a:latin typeface="Arial" panose="020B0604020202020204" pitchFamily="34" charset="0"/>
              </a:rPr>
              <a:t> </a:t>
            </a:r>
            <a:r>
              <a:rPr lang="en-GB" altLang="da-DK" sz="2200" dirty="0" err="1">
                <a:latin typeface="Arial" panose="020B0604020202020204" pitchFamily="34" charset="0"/>
              </a:rPr>
              <a:t>løn</a:t>
            </a:r>
            <a:r>
              <a:rPr lang="en-GB" altLang="da-DK" sz="2200" dirty="0">
                <a:latin typeface="Arial" panose="020B0604020202020204" pitchFamily="34" charset="0"/>
              </a:rPr>
              <a:t>. IDA </a:t>
            </a:r>
            <a:r>
              <a:rPr lang="en-GB" altLang="da-DK" sz="2200" dirty="0" err="1">
                <a:latin typeface="Arial" panose="020B0604020202020204" pitchFamily="34" charset="0"/>
              </a:rPr>
              <a:t>og</a:t>
            </a:r>
            <a:r>
              <a:rPr lang="en-GB" altLang="da-DK" sz="2200" dirty="0">
                <a:latin typeface="Arial" panose="020B0604020202020204" pitchFamily="34" charset="0"/>
              </a:rPr>
              <a:t> </a:t>
            </a:r>
            <a:r>
              <a:rPr lang="en-GB" altLang="da-DK" sz="2200" dirty="0" err="1">
                <a:latin typeface="Arial" panose="020B0604020202020204" pitchFamily="34" charset="0"/>
              </a:rPr>
              <a:t>Studierådet</a:t>
            </a:r>
            <a:r>
              <a:rPr lang="en-GB" altLang="da-DK" sz="2200" dirty="0">
                <a:latin typeface="Arial" panose="020B0604020202020204" pitchFamily="34" charset="0"/>
              </a:rPr>
              <a:t> for de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da-DK" sz="2200" dirty="0" err="1">
                <a:latin typeface="Arial" panose="020B0604020202020204" pitchFamily="34" charset="0"/>
              </a:rPr>
              <a:t>ingeniørstuderende</a:t>
            </a:r>
            <a:r>
              <a:rPr lang="en-GB" altLang="da-DK" sz="2200" dirty="0">
                <a:latin typeface="Arial" panose="020B0604020202020204" pitchFamily="34" charset="0"/>
              </a:rPr>
              <a:t> </a:t>
            </a:r>
            <a:r>
              <a:rPr lang="en-GB" altLang="da-DK" sz="2200" dirty="0" err="1">
                <a:latin typeface="Arial" panose="020B0604020202020204" pitchFamily="34" charset="0"/>
              </a:rPr>
              <a:t>i</a:t>
            </a:r>
            <a:r>
              <a:rPr lang="en-GB" altLang="da-DK" sz="2200" dirty="0">
                <a:latin typeface="Arial" panose="020B0604020202020204" pitchFamily="34" charset="0"/>
              </a:rPr>
              <a:t> Danmark </a:t>
            </a:r>
            <a:r>
              <a:rPr lang="en-GB" altLang="da-DK" sz="2200" dirty="0" err="1">
                <a:latin typeface="Arial" panose="020B0604020202020204" pitchFamily="34" charset="0"/>
              </a:rPr>
              <a:t>har</a:t>
            </a:r>
            <a:r>
              <a:rPr lang="en-GB" altLang="da-DK" sz="2200" dirty="0">
                <a:latin typeface="Arial" panose="020B0604020202020204" pitchFamily="34" charset="0"/>
              </a:rPr>
              <a:t>  </a:t>
            </a:r>
            <a:r>
              <a:rPr lang="en-GB" altLang="da-DK" sz="2200" dirty="0" err="1">
                <a:latin typeface="Arial" panose="020B0604020202020204" pitchFamily="34" charset="0"/>
              </a:rPr>
              <a:t>fastsat</a:t>
            </a:r>
            <a:r>
              <a:rPr lang="en-GB" altLang="da-DK" sz="2200" dirty="0">
                <a:latin typeface="Arial" panose="020B0604020202020204" pitchFamily="34" charset="0"/>
              </a:rPr>
              <a:t> </a:t>
            </a:r>
            <a:r>
              <a:rPr lang="en-GB" altLang="da-DK" sz="2200" dirty="0" err="1">
                <a:latin typeface="Arial" panose="020B0604020202020204" pitchFamily="34" charset="0"/>
              </a:rPr>
              <a:t>en</a:t>
            </a:r>
            <a:r>
              <a:rPr lang="en-GB" altLang="da-DK" sz="2200" dirty="0">
                <a:latin typeface="Arial" panose="020B0604020202020204" pitchFamily="34" charset="0"/>
              </a:rPr>
              <a:t> </a:t>
            </a:r>
            <a:r>
              <a:rPr lang="en-GB" altLang="da-DK" sz="2200" dirty="0" err="1">
                <a:latin typeface="Arial" panose="020B0604020202020204" pitchFamily="34" charset="0"/>
              </a:rPr>
              <a:t>vejledende</a:t>
            </a:r>
            <a:r>
              <a:rPr lang="en-GB" altLang="da-DK" sz="2200" dirty="0">
                <a:latin typeface="Arial" panose="020B0604020202020204" pitchFamily="34" charset="0"/>
              </a:rPr>
              <a:t> </a:t>
            </a:r>
            <a:r>
              <a:rPr lang="en-GB" altLang="da-DK" sz="2200" dirty="0" err="1">
                <a:latin typeface="Arial" panose="020B0604020202020204" pitchFamily="34" charset="0"/>
              </a:rPr>
              <a:t>mindsteløn</a:t>
            </a:r>
            <a:r>
              <a:rPr lang="en-GB" altLang="da-DK" sz="2200" dirty="0">
                <a:latin typeface="Arial" panose="020B0604020202020204" pitchFamily="34" charset="0"/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da-DK" sz="2200" dirty="0">
                <a:latin typeface="Arial" panose="020B0604020202020204" pitchFamily="34" charset="0"/>
              </a:rPr>
              <a:t>for </a:t>
            </a:r>
            <a:r>
              <a:rPr lang="en-GB" altLang="da-DK" sz="2200" dirty="0" err="1">
                <a:latin typeface="Arial" panose="020B0604020202020204" pitchFamily="34" charset="0"/>
              </a:rPr>
              <a:t>diplomingeniører</a:t>
            </a:r>
            <a:r>
              <a:rPr lang="en-GB" altLang="da-DK" sz="2200" dirty="0">
                <a:latin typeface="Arial" panose="020B0604020202020204" pitchFamily="34" charset="0"/>
              </a:rPr>
              <a:t> </a:t>
            </a:r>
            <a:r>
              <a:rPr lang="en-GB" altLang="da-DK" sz="2200" dirty="0" err="1">
                <a:latin typeface="Arial" panose="020B0604020202020204" pitchFamily="34" charset="0"/>
              </a:rPr>
              <a:t>i</a:t>
            </a:r>
            <a:r>
              <a:rPr lang="en-GB" altLang="da-DK" sz="2200" dirty="0">
                <a:latin typeface="Arial" panose="020B0604020202020204" pitchFamily="34" charset="0"/>
              </a:rPr>
              <a:t> </a:t>
            </a:r>
            <a:r>
              <a:rPr lang="en-GB" altLang="da-DK" sz="2200" dirty="0" err="1">
                <a:latin typeface="Arial" panose="020B0604020202020204" pitchFamily="34" charset="0"/>
              </a:rPr>
              <a:t>praktik</a:t>
            </a:r>
            <a:r>
              <a:rPr lang="en-GB" altLang="da-DK" sz="2200" dirty="0">
                <a:latin typeface="Arial" panose="020B0604020202020204" pitchFamily="34" charset="0"/>
              </a:rPr>
              <a:t>. </a:t>
            </a:r>
            <a:r>
              <a:rPr lang="en-GB" altLang="da-DK" sz="2200" dirty="0" err="1">
                <a:latin typeface="Arial" panose="020B0604020202020204" pitchFamily="34" charset="0"/>
              </a:rPr>
              <a:t>Lønnen</a:t>
            </a:r>
            <a:r>
              <a:rPr lang="en-GB" altLang="da-DK" sz="2200" dirty="0">
                <a:latin typeface="Arial" panose="020B0604020202020204" pitchFamily="34" charset="0"/>
              </a:rPr>
              <a:t> </a:t>
            </a:r>
            <a:r>
              <a:rPr lang="en-GB" altLang="da-DK" sz="2200" dirty="0" err="1">
                <a:latin typeface="Arial" panose="020B0604020202020204" pitchFamily="34" charset="0"/>
              </a:rPr>
              <a:t>reguleres</a:t>
            </a:r>
            <a:r>
              <a:rPr lang="en-GB" altLang="da-DK" sz="2200" dirty="0">
                <a:latin typeface="Arial" panose="020B0604020202020204" pitchFamily="34" charset="0"/>
              </a:rPr>
              <a:t> </a:t>
            </a:r>
            <a:r>
              <a:rPr lang="en-GB" altLang="da-DK" sz="2200" dirty="0" err="1">
                <a:latin typeface="Arial" panose="020B0604020202020204" pitchFamily="34" charset="0"/>
              </a:rPr>
              <a:t>én</a:t>
            </a:r>
            <a:r>
              <a:rPr lang="en-GB" altLang="da-DK" sz="2200" dirty="0">
                <a:latin typeface="Arial" panose="020B0604020202020204" pitchFamily="34" charset="0"/>
              </a:rPr>
              <a:t> gang om </a:t>
            </a:r>
            <a:r>
              <a:rPr lang="en-GB" altLang="da-DK" sz="2200" dirty="0" err="1">
                <a:latin typeface="Arial" panose="020B0604020202020204" pitchFamily="34" charset="0"/>
              </a:rPr>
              <a:t>året</a:t>
            </a:r>
            <a:r>
              <a:rPr lang="en-GB" altLang="da-DK" sz="2200" dirty="0">
                <a:latin typeface="Arial" panose="020B0604020202020204" pitchFamily="34" charset="0"/>
              </a:rPr>
              <a:t>.”</a:t>
            </a:r>
            <a:br>
              <a:rPr lang="en-GB" altLang="da-DK" sz="2200" dirty="0">
                <a:latin typeface="Arial" panose="020B0604020202020204" pitchFamily="34" charset="0"/>
              </a:rPr>
            </a:br>
            <a:br>
              <a:rPr lang="en-GB" altLang="da-DK" sz="2200" dirty="0">
                <a:latin typeface="Arial" panose="020B0604020202020204" pitchFamily="34" charset="0"/>
              </a:rPr>
            </a:br>
            <a:r>
              <a:rPr lang="en-GB" altLang="da-DK" sz="2200" b="1" dirty="0">
                <a:latin typeface="Arial" panose="020B0604020202020204" pitchFamily="34" charset="0"/>
              </a:rPr>
              <a:t>Pr. 1. </a:t>
            </a:r>
            <a:r>
              <a:rPr lang="en-GB" altLang="da-DK" sz="2200" b="1" dirty="0" err="1">
                <a:latin typeface="Arial" panose="020B0604020202020204" pitchFamily="34" charset="0"/>
              </a:rPr>
              <a:t>januar</a:t>
            </a:r>
            <a:r>
              <a:rPr lang="en-GB" altLang="da-DK" sz="2200" b="1" dirty="0">
                <a:latin typeface="Arial" panose="020B0604020202020204" pitchFamily="34" charset="0"/>
              </a:rPr>
              <a:t> 2024 er den </a:t>
            </a:r>
            <a:r>
              <a:rPr lang="en-GB" altLang="da-DK" sz="2200" b="1" dirty="0" err="1">
                <a:latin typeface="Arial" panose="020B0604020202020204" pitchFamily="34" charset="0"/>
              </a:rPr>
              <a:t>vejledende</a:t>
            </a:r>
            <a:r>
              <a:rPr lang="en-GB" altLang="da-DK" sz="2200" b="1" dirty="0">
                <a:latin typeface="Arial" panose="020B0604020202020204" pitchFamily="34" charset="0"/>
              </a:rPr>
              <a:t> </a:t>
            </a:r>
            <a:r>
              <a:rPr lang="en-GB" altLang="da-DK" sz="2200" b="1" dirty="0" err="1">
                <a:latin typeface="Arial" panose="020B0604020202020204" pitchFamily="34" charset="0"/>
              </a:rPr>
              <a:t>praktikløn</a:t>
            </a:r>
            <a:r>
              <a:rPr lang="en-GB" altLang="da-DK" sz="2200" b="1" dirty="0">
                <a:latin typeface="Arial" panose="020B0604020202020204" pitchFamily="34" charset="0"/>
              </a:rPr>
              <a:t> 16200 kr. om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da-DK" sz="2200" b="1" dirty="0" err="1">
                <a:latin typeface="Arial" panose="020B0604020202020204" pitchFamily="34" charset="0"/>
              </a:rPr>
              <a:t>måneden</a:t>
            </a:r>
            <a:r>
              <a:rPr lang="en-GB" altLang="da-DK" sz="2200" b="1" dirty="0">
                <a:latin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238986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1702718" y="836712"/>
            <a:ext cx="785663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da-DK" sz="4800" b="1" dirty="0">
                <a:solidFill>
                  <a:schemeClr val="accent2"/>
                </a:solidFill>
                <a:latin typeface="Arial" panose="020B0604020202020204" pitchFamily="34" charset="0"/>
              </a:rPr>
              <a:t>Begrundelser for vederlag</a:t>
            </a:r>
          </a:p>
        </p:txBody>
      </p:sp>
      <p:sp>
        <p:nvSpPr>
          <p:cNvPr id="32771" name="Text Box 6"/>
          <p:cNvSpPr txBox="1">
            <a:spLocks noChangeArrowheads="1"/>
          </p:cNvSpPr>
          <p:nvPr/>
        </p:nvSpPr>
        <p:spPr bwMode="auto">
          <a:xfrm>
            <a:off x="1846734" y="1988840"/>
            <a:ext cx="8096250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da-DK" altLang="da-DK" sz="2200" dirty="0">
                <a:latin typeface="Arial" panose="020B0604020202020204" pitchFamily="34" charset="0"/>
              </a:rPr>
              <a:t>	Da opholdet kan indeholde noget rutinearbejde og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da-DK" sz="2200" dirty="0">
                <a:latin typeface="Arial" panose="020B0604020202020204" pitchFamily="34" charset="0"/>
              </a:rPr>
              <a:t>	virksomheden kan få løst opgaver er udgangspunktet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da-DK" sz="2200" dirty="0">
                <a:latin typeface="Arial" panose="020B0604020202020204" pitchFamily="34" charset="0"/>
              </a:rPr>
              <a:t>	at praktikken er med et månedligt vederlag</a:t>
            </a:r>
          </a:p>
          <a:p>
            <a:pPr>
              <a:spcBef>
                <a:spcPct val="0"/>
              </a:spcBef>
              <a:buFontTx/>
              <a:buNone/>
            </a:pPr>
            <a:endParaRPr lang="da-DK" altLang="da-DK" sz="22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da-DK" altLang="da-DK" sz="2200" dirty="0">
                <a:latin typeface="Arial" panose="020B0604020202020204" pitchFamily="34" charset="0"/>
              </a:rPr>
              <a:t> 	Såfremt virksomheden ikke udbetaler vederlag kan man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da-DK" sz="2200" dirty="0">
                <a:latin typeface="Arial" panose="020B0604020202020204" pitchFamily="34" charset="0"/>
              </a:rPr>
              <a:t>	få SU under opholdet</a:t>
            </a:r>
          </a:p>
          <a:p>
            <a:pPr>
              <a:spcBef>
                <a:spcPct val="0"/>
              </a:spcBef>
              <a:buFontTx/>
              <a:buNone/>
            </a:pPr>
            <a:endParaRPr lang="da-DK" altLang="da-DK" sz="22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da-DK" altLang="da-DK" sz="2200" dirty="0">
                <a:latin typeface="Arial" panose="020B0604020202020204" pitchFamily="34" charset="0"/>
              </a:rPr>
              <a:t>	Kopi af ansættelseskontrakt skal sendes per mail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da-DK" sz="2200" dirty="0">
                <a:latin typeface="Arial" panose="020B0604020202020204" pitchFamily="34" charset="0"/>
              </a:rPr>
              <a:t>	til su-praktikaftale@adm.dtu.dk</a:t>
            </a:r>
          </a:p>
        </p:txBody>
      </p:sp>
    </p:spTree>
    <p:extLst>
      <p:ext uri="{BB962C8B-B14F-4D97-AF65-F5344CB8AC3E}">
        <p14:creationId xmlns:p14="http://schemas.microsoft.com/office/powerpoint/2010/main" val="20383335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1467643" y="363539"/>
            <a:ext cx="467201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da-DK" sz="4800" b="1" dirty="0">
                <a:solidFill>
                  <a:schemeClr val="accent2"/>
                </a:solidFill>
                <a:latin typeface="Arial" panose="020B0604020202020204" pitchFamily="34" charset="0"/>
              </a:rPr>
              <a:t>Ulønnet praktik</a:t>
            </a:r>
          </a:p>
        </p:txBody>
      </p:sp>
      <p:sp>
        <p:nvSpPr>
          <p:cNvPr id="34820" name="TextBox 4"/>
          <p:cNvSpPr txBox="1">
            <a:spLocks noChangeArrowheads="1"/>
          </p:cNvSpPr>
          <p:nvPr/>
        </p:nvSpPr>
        <p:spPr bwMode="auto">
          <a:xfrm>
            <a:off x="1198662" y="2060848"/>
            <a:ext cx="644759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da-DK" sz="2200" dirty="0">
                <a:latin typeface="Arial" panose="020B0604020202020204" pitchFamily="34" charset="0"/>
              </a:rPr>
              <a:t>Se slides fra SU kontoret på praktikhjemmesiden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1198662" y="4725144"/>
            <a:ext cx="9001000" cy="86409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  <a:ea typeface="ＭＳ Ｐゴシック" pitchFamily="-8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727680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1502533" y="426165"/>
            <a:ext cx="8631238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da-DK" sz="4800" b="1" dirty="0">
                <a:solidFill>
                  <a:schemeClr val="accent2"/>
                </a:solidFill>
                <a:latin typeface="Arial" panose="020B0604020202020204" pitchFamily="34" charset="0"/>
              </a:rPr>
              <a:t>Identifikation af DTU vejleder</a:t>
            </a:r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1558702" y="1268760"/>
            <a:ext cx="8585200" cy="550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indent="-342900">
              <a:spcBef>
                <a:spcPct val="0"/>
              </a:spcBef>
            </a:pPr>
            <a:r>
              <a:rPr lang="da-DK" altLang="da-DK" sz="2200" dirty="0">
                <a:latin typeface="Arial" panose="020B0604020202020204" pitchFamily="34" charset="0"/>
              </a:rPr>
              <a:t>	Vejlederen findes hovedsagligt ud fra praktikopholdets</a:t>
            </a:r>
          </a:p>
          <a:p>
            <a:pPr lvl="1">
              <a:spcBef>
                <a:spcPct val="0"/>
              </a:spcBef>
              <a:buFontTx/>
              <a:buNone/>
            </a:pPr>
            <a:r>
              <a:rPr lang="da-DK" altLang="da-DK" sz="2200" dirty="0">
                <a:latin typeface="Arial" panose="020B0604020202020204" pitchFamily="34" charset="0"/>
              </a:rPr>
              <a:t>	faglige indhold</a:t>
            </a:r>
          </a:p>
          <a:p>
            <a:pPr lvl="1">
              <a:spcBef>
                <a:spcPct val="0"/>
              </a:spcBef>
              <a:buFontTx/>
              <a:buNone/>
            </a:pPr>
            <a:endParaRPr lang="da-DK" altLang="da-DK" sz="2200" dirty="0">
              <a:latin typeface="Arial" panose="020B0604020202020204" pitchFamily="34" charset="0"/>
            </a:endParaRPr>
          </a:p>
          <a:p>
            <a:pPr lvl="1">
              <a:spcBef>
                <a:spcPct val="0"/>
              </a:spcBef>
              <a:buFontTx/>
              <a:buChar char="•"/>
            </a:pPr>
            <a:r>
              <a:rPr lang="da-DK" altLang="da-DK" sz="2200" dirty="0">
                <a:latin typeface="Arial" panose="020B0604020202020204" pitchFamily="34" charset="0"/>
              </a:rPr>
              <a:t>	Kemi (f.eks. analyser, organisk/uorganisk kemi, katalyse):</a:t>
            </a:r>
          </a:p>
          <a:p>
            <a:pPr lvl="1">
              <a:spcBef>
                <a:spcPct val="0"/>
              </a:spcBef>
              <a:buFontTx/>
              <a:buNone/>
            </a:pPr>
            <a:r>
              <a:rPr lang="da-DK" altLang="da-DK" sz="2200" dirty="0">
                <a:latin typeface="Arial" panose="020B0604020202020204" pitchFamily="34" charset="0"/>
              </a:rPr>
              <a:t>	Kontaktperson: Susanne </a:t>
            </a:r>
            <a:r>
              <a:rPr lang="da-DK" altLang="da-DK" sz="2200" dirty="0" err="1">
                <a:latin typeface="Arial" panose="020B0604020202020204" pitchFamily="34" charset="0"/>
              </a:rPr>
              <a:t>Mosin</a:t>
            </a:r>
            <a:r>
              <a:rPr lang="da-DK" altLang="da-DK" sz="2200" dirty="0">
                <a:latin typeface="Arial" panose="020B0604020202020204" pitchFamily="34" charset="0"/>
              </a:rPr>
              <a:t> (DTU Kemi)</a:t>
            </a:r>
          </a:p>
          <a:p>
            <a:pPr lvl="1">
              <a:spcBef>
                <a:spcPct val="0"/>
              </a:spcBef>
              <a:buFontTx/>
              <a:buNone/>
            </a:pPr>
            <a:endParaRPr lang="da-DK" altLang="da-DK" sz="2200" dirty="0">
              <a:latin typeface="Arial" panose="020B0604020202020204" pitchFamily="34" charset="0"/>
            </a:endParaRPr>
          </a:p>
          <a:p>
            <a:pPr lvl="1">
              <a:spcBef>
                <a:spcPct val="0"/>
              </a:spcBef>
              <a:buFontTx/>
              <a:buChar char="•"/>
            </a:pPr>
            <a:r>
              <a:rPr lang="da-DK" altLang="da-DK" sz="2200" dirty="0">
                <a:latin typeface="Arial" panose="020B0604020202020204" pitchFamily="34" charset="0"/>
              </a:rPr>
              <a:t>	Bioteknologi (f.eks. fødevarer, enzymer, celler, </a:t>
            </a:r>
          </a:p>
          <a:p>
            <a:pPr lvl="1">
              <a:spcBef>
                <a:spcPct val="0"/>
              </a:spcBef>
              <a:buFontTx/>
              <a:buNone/>
            </a:pPr>
            <a:r>
              <a:rPr lang="da-DK" altLang="da-DK" sz="2200" dirty="0">
                <a:latin typeface="Arial" panose="020B0604020202020204" pitchFamily="34" charset="0"/>
              </a:rPr>
              <a:t>	medicinalkemi)</a:t>
            </a:r>
          </a:p>
          <a:p>
            <a:pPr lvl="1">
              <a:spcBef>
                <a:spcPct val="0"/>
              </a:spcBef>
              <a:buFontTx/>
              <a:buNone/>
            </a:pPr>
            <a:r>
              <a:rPr lang="da-DK" altLang="da-DK" sz="2200" dirty="0">
                <a:latin typeface="Arial" panose="020B0604020202020204" pitchFamily="34" charset="0"/>
              </a:rPr>
              <a:t>	Kontaktperson: </a:t>
            </a:r>
          </a:p>
          <a:p>
            <a:pPr lvl="1">
              <a:spcBef>
                <a:spcPct val="0"/>
              </a:spcBef>
              <a:buFontTx/>
              <a:buNone/>
            </a:pPr>
            <a:r>
              <a:rPr lang="da-DK" altLang="da-DK" sz="2200" dirty="0">
                <a:latin typeface="Arial" panose="020B0604020202020204" pitchFamily="34" charset="0"/>
              </a:rPr>
              <a:t>	Jan Martinussen (DTU </a:t>
            </a:r>
            <a:r>
              <a:rPr lang="da-DK" altLang="da-DK" sz="2200" dirty="0" err="1">
                <a:latin typeface="Arial" panose="020B0604020202020204" pitchFamily="34" charset="0"/>
              </a:rPr>
              <a:t>Bioengineering</a:t>
            </a:r>
            <a:r>
              <a:rPr lang="da-DK" altLang="da-DK" sz="2200" dirty="0">
                <a:latin typeface="Arial" panose="020B0604020202020204" pitchFamily="34" charset="0"/>
              </a:rPr>
              <a:t>)</a:t>
            </a:r>
          </a:p>
          <a:p>
            <a:pPr lvl="1">
              <a:spcBef>
                <a:spcPct val="0"/>
              </a:spcBef>
              <a:buFontTx/>
              <a:buNone/>
            </a:pPr>
            <a:r>
              <a:rPr lang="da-DK" altLang="da-DK" sz="2200" dirty="0">
                <a:latin typeface="Arial" panose="020B0604020202020204" pitchFamily="34" charset="0"/>
              </a:rPr>
              <a:t>      Anders Gorm Pedersen (DTU Bioinformatik)</a:t>
            </a:r>
          </a:p>
          <a:p>
            <a:pPr lvl="1">
              <a:spcBef>
                <a:spcPct val="0"/>
              </a:spcBef>
              <a:buFontTx/>
              <a:buNone/>
            </a:pPr>
            <a:endParaRPr lang="da-DK" altLang="da-DK" sz="2200" dirty="0">
              <a:latin typeface="Arial" panose="020B0604020202020204" pitchFamily="34" charset="0"/>
            </a:endParaRPr>
          </a:p>
          <a:p>
            <a:pPr lvl="1">
              <a:spcBef>
                <a:spcPct val="0"/>
              </a:spcBef>
              <a:buFontTx/>
              <a:buChar char="•"/>
            </a:pPr>
            <a:r>
              <a:rPr lang="da-DK" altLang="da-DK" sz="2200" dirty="0">
                <a:latin typeface="Arial" panose="020B0604020202020204" pitchFamily="34" charset="0"/>
              </a:rPr>
              <a:t>	Teknisk Kemi (f.eks. procesudvikling, produktdesign, olie,</a:t>
            </a:r>
          </a:p>
          <a:p>
            <a:pPr lvl="1">
              <a:spcBef>
                <a:spcPct val="0"/>
              </a:spcBef>
              <a:buFontTx/>
              <a:buNone/>
            </a:pPr>
            <a:r>
              <a:rPr lang="da-DK" altLang="da-DK" sz="2200" dirty="0">
                <a:latin typeface="Arial" panose="020B0604020202020204" pitchFamily="34" charset="0"/>
              </a:rPr>
              <a:t>	forbrænding, reaktordesign, enhedsoperationer, polymerer) </a:t>
            </a:r>
          </a:p>
          <a:p>
            <a:pPr lvl="1">
              <a:spcBef>
                <a:spcPct val="0"/>
              </a:spcBef>
              <a:buFontTx/>
              <a:buNone/>
            </a:pPr>
            <a:r>
              <a:rPr lang="da-DK" altLang="da-DK" sz="2200" dirty="0">
                <a:latin typeface="Arial" panose="020B0604020202020204" pitchFamily="34" charset="0"/>
              </a:rPr>
              <a:t>	Kontaktperson: Søren Kiil (DTU </a:t>
            </a:r>
            <a:r>
              <a:rPr lang="da-DK" altLang="da-DK" sz="2200" dirty="0" err="1">
                <a:latin typeface="Arial" panose="020B0604020202020204" pitchFamily="34" charset="0"/>
              </a:rPr>
              <a:t>Kemiteknik</a:t>
            </a:r>
            <a:r>
              <a:rPr lang="da-DK" altLang="da-DK" sz="2200" dirty="0">
                <a:latin typeface="Arial" panose="020B0604020202020204" pitchFamily="34" charset="0"/>
              </a:rPr>
              <a:t>)</a:t>
            </a:r>
          </a:p>
          <a:p>
            <a:pPr lvl="1">
              <a:spcBef>
                <a:spcPct val="0"/>
              </a:spcBef>
              <a:buFontTx/>
              <a:buNone/>
            </a:pPr>
            <a:r>
              <a:rPr lang="da-DK" altLang="da-DK" sz="2200" dirty="0">
                <a:latin typeface="Arial" panose="020B060402020202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1041694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1558702" y="300831"/>
            <a:ext cx="4727575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da-DK" sz="4800" b="1" dirty="0">
                <a:solidFill>
                  <a:schemeClr val="accent2"/>
                </a:solidFill>
                <a:latin typeface="Arial" panose="020B0604020202020204" pitchFamily="34" charset="0"/>
              </a:rPr>
              <a:t>Rapporteringen</a:t>
            </a:r>
          </a:p>
        </p:txBody>
      </p:sp>
      <p:sp>
        <p:nvSpPr>
          <p:cNvPr id="40963" name="Text Box 4"/>
          <p:cNvSpPr txBox="1">
            <a:spLocks noChangeArrowheads="1"/>
          </p:cNvSpPr>
          <p:nvPr/>
        </p:nvSpPr>
        <p:spPr bwMode="auto">
          <a:xfrm>
            <a:off x="1669341" y="1124744"/>
            <a:ext cx="9377888" cy="5170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da-DK" altLang="da-DK" sz="2200" dirty="0">
                <a:latin typeface="Arial" panose="020B0604020202020204" pitchFamily="34" charset="0"/>
              </a:rPr>
              <a:t>	Dagbogen/journal</a:t>
            </a:r>
          </a:p>
          <a:p>
            <a:pPr>
              <a:spcBef>
                <a:spcPct val="0"/>
              </a:spcBef>
            </a:pPr>
            <a:r>
              <a:rPr lang="da-DK" altLang="da-DK" sz="2200" dirty="0">
                <a:latin typeface="Arial" panose="020B0604020202020204" pitchFamily="34" charset="0"/>
              </a:rPr>
              <a:t>	Virksomhedsrapport (</a:t>
            </a:r>
            <a:r>
              <a:rPr lang="da-DK" altLang="da-DK" sz="2200" dirty="0" err="1">
                <a:latin typeface="Arial" panose="020B0604020202020204" pitchFamily="34" charset="0"/>
              </a:rPr>
              <a:t>detalj</a:t>
            </a:r>
            <a:r>
              <a:rPr lang="da-DK" altLang="da-DK" sz="2200" dirty="0">
                <a:latin typeface="Arial" panose="020B0604020202020204" pitchFamily="34" charset="0"/>
              </a:rPr>
              <a:t>. om indhold på hjemmesiden)</a:t>
            </a:r>
          </a:p>
          <a:p>
            <a:pPr>
              <a:spcBef>
                <a:spcPct val="0"/>
              </a:spcBef>
            </a:pPr>
            <a:r>
              <a:rPr lang="da-DK" altLang="da-DK" sz="2200" dirty="0">
                <a:latin typeface="Arial" panose="020B0604020202020204" pitchFamily="34" charset="0"/>
              </a:rPr>
              <a:t>	Hovedrapport (</a:t>
            </a:r>
            <a:r>
              <a:rPr lang="da-DK" altLang="da-DK" sz="2200" dirty="0" err="1">
                <a:latin typeface="Arial" panose="020B0604020202020204" pitchFamily="34" charset="0"/>
              </a:rPr>
              <a:t>detalj</a:t>
            </a:r>
            <a:r>
              <a:rPr lang="da-DK" altLang="da-DK" sz="2200" dirty="0">
                <a:latin typeface="Arial" panose="020B0604020202020204" pitchFamily="34" charset="0"/>
              </a:rPr>
              <a:t>. på hjemmeside under ”praktikvejledningen”)</a:t>
            </a:r>
          </a:p>
          <a:p>
            <a:pPr>
              <a:spcBef>
                <a:spcPct val="0"/>
              </a:spcBef>
            </a:pPr>
            <a:r>
              <a:rPr lang="da-DK" altLang="da-DK" sz="2200" i="1" dirty="0">
                <a:latin typeface="Arial" panose="020B0604020202020204" pitchFamily="34" charset="0"/>
              </a:rPr>
              <a:t>	Skemaet ”Tilbage fra praktikken – hvad fik du ud af det?”</a:t>
            </a:r>
          </a:p>
          <a:p>
            <a:pPr>
              <a:spcBef>
                <a:spcPct val="0"/>
              </a:spcBef>
              <a:buFontTx/>
              <a:buNone/>
            </a:pPr>
            <a:endParaRPr lang="da-DK" altLang="da-DK" sz="22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da-DK" altLang="da-DK" sz="2200" dirty="0">
                <a:latin typeface="Arial" panose="020B0604020202020204" pitchFamily="34" charset="0"/>
              </a:rPr>
              <a:t>	Sprogligt skal rapporten være i orden</a:t>
            </a:r>
          </a:p>
          <a:p>
            <a:pPr>
              <a:spcBef>
                <a:spcPct val="0"/>
              </a:spcBef>
            </a:pPr>
            <a:r>
              <a:rPr lang="da-DK" altLang="da-DK" sz="2200" dirty="0">
                <a:latin typeface="Arial" panose="020B0604020202020204" pitchFamily="34" charset="0"/>
              </a:rPr>
              <a:t>	Aflevering (ved praktikperiodens afslutning)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da-DK" sz="2200" dirty="0">
                <a:latin typeface="Arial" panose="020B0604020202020204" pitchFamily="34" charset="0"/>
              </a:rPr>
              <a:t>	(detaljer om rapportformat kan findes på hjemmesiden)</a:t>
            </a:r>
          </a:p>
          <a:p>
            <a:pPr>
              <a:spcBef>
                <a:spcPct val="0"/>
              </a:spcBef>
            </a:pPr>
            <a:r>
              <a:rPr lang="da-DK" altLang="da-DK" sz="2200" dirty="0">
                <a:latin typeface="Arial" panose="020B0604020202020204" pitchFamily="34" charset="0"/>
              </a:rPr>
              <a:t>	Rettelse og godkendelse (6 uger efter sidste praktikdag)</a:t>
            </a:r>
          </a:p>
          <a:p>
            <a:pPr>
              <a:spcBef>
                <a:spcPct val="0"/>
              </a:spcBef>
            </a:pPr>
            <a:r>
              <a:rPr lang="da-DK" altLang="da-DK" sz="2200" dirty="0">
                <a:latin typeface="Arial" panose="020B0604020202020204" pitchFamily="34" charset="0"/>
              </a:rPr>
              <a:t>	Diskussion af rapporten med DTU-vejlederen</a:t>
            </a:r>
          </a:p>
          <a:p>
            <a:pPr>
              <a:spcBef>
                <a:spcPct val="0"/>
              </a:spcBef>
            </a:pPr>
            <a:endParaRPr lang="da-DK" altLang="da-DK" sz="22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da-DK" altLang="da-DK" sz="2200" i="1" dirty="0">
                <a:latin typeface="Arial" panose="020B0604020202020204" pitchFamily="34" charset="0"/>
              </a:rPr>
              <a:t>Bemærk at der skal afleveres både en virksomhedsrapport og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da-DK" sz="2200" i="1" dirty="0">
                <a:latin typeface="Arial" panose="020B0604020202020204" pitchFamily="34" charset="0"/>
              </a:rPr>
              <a:t>en faglig hovedrapport (inkl. skema fra karrierecentret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da-DK" sz="2200" i="1" dirty="0">
                <a:latin typeface="Arial" panose="020B0604020202020204" pitchFamily="34" charset="0"/>
              </a:rPr>
              <a:t>”Tilbage fra praktikken – hvad fik du ud af det?” 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da-DK" sz="2200" i="1" dirty="0">
                <a:latin typeface="Arial" panose="020B0604020202020204" pitchFamily="34" charset="0"/>
              </a:rPr>
              <a:t>Link til skemaet findes på praktikhjemmesiden under blanketter!</a:t>
            </a:r>
            <a:endParaRPr lang="da-DK" altLang="da-DK" sz="22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8298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910630" y="833438"/>
            <a:ext cx="9269215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da-DK" sz="6000" b="1" dirty="0" err="1">
                <a:solidFill>
                  <a:schemeClr val="accent2"/>
                </a:solidFill>
                <a:latin typeface="Arial" panose="020B0604020202020204" pitchFamily="34" charset="0"/>
              </a:rPr>
              <a:t>Kursets</a:t>
            </a:r>
            <a:r>
              <a:rPr lang="en-GB" altLang="da-DK" sz="6000" b="1" dirty="0">
                <a:solidFill>
                  <a:schemeClr val="accent2"/>
                </a:solidFill>
                <a:latin typeface="Arial" panose="020B0604020202020204" pitchFamily="34" charset="0"/>
              </a:rPr>
              <a:t> </a:t>
            </a:r>
            <a:r>
              <a:rPr lang="en-GB" altLang="da-DK" sz="6000" b="1" dirty="0" err="1">
                <a:solidFill>
                  <a:schemeClr val="accent2"/>
                </a:solidFill>
                <a:latin typeface="Arial" panose="020B0604020202020204" pitchFamily="34" charset="0"/>
              </a:rPr>
              <a:t>hjemmeside</a:t>
            </a:r>
            <a:r>
              <a:rPr lang="en-GB" altLang="da-DK" sz="6000" b="1" dirty="0">
                <a:solidFill>
                  <a:schemeClr val="accent2"/>
                </a:solidFill>
                <a:latin typeface="Arial" panose="020B0604020202020204" pitchFamily="34" charset="0"/>
              </a:rPr>
              <a:t>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da-DK" sz="2400" b="1" dirty="0">
                <a:latin typeface="Arial" panose="020B0604020202020204" pitchFamily="34" charset="0"/>
                <a:hlinkClick r:id="rId3"/>
              </a:rPr>
              <a:t>www.kt.dtu.dk/uddannelse/diplom_kemi_praktik</a:t>
            </a:r>
            <a:endParaRPr lang="en-GB" altLang="da-DK" sz="2400" b="1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GB" altLang="da-DK" sz="2400" b="1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da-DK" sz="4400" b="1" dirty="0" err="1">
                <a:latin typeface="Arial" panose="020B0604020202020204" pitchFamily="34" charset="0"/>
              </a:rPr>
              <a:t>Møde</a:t>
            </a:r>
            <a:r>
              <a:rPr lang="en-GB" altLang="da-DK" sz="4400" b="1" dirty="0">
                <a:latin typeface="Arial" panose="020B0604020202020204" pitchFamily="34" charset="0"/>
              </a:rPr>
              <a:t> relevant for: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da-DK" sz="4400" b="1" dirty="0">
                <a:latin typeface="Arial" panose="020B0604020202020204" pitchFamily="34" charset="0"/>
              </a:rPr>
              <a:t>E2024 (Danmark)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da-DK" sz="4400" b="1" dirty="0">
                <a:latin typeface="Arial" panose="020B0604020202020204" pitchFamily="34" charset="0"/>
              </a:rPr>
              <a:t>F2025 (</a:t>
            </a:r>
            <a:r>
              <a:rPr lang="en-GB" altLang="da-DK" sz="4400" b="1" dirty="0" err="1">
                <a:latin typeface="Arial" panose="020B0604020202020204" pitchFamily="34" charset="0"/>
              </a:rPr>
              <a:t>udlandet</a:t>
            </a:r>
            <a:r>
              <a:rPr lang="en-GB" altLang="da-DK" sz="4400" b="1" dirty="0">
                <a:latin typeface="Arial" panose="020B0604020202020204" pitchFamily="34" charset="0"/>
              </a:rPr>
              <a:t>)</a:t>
            </a:r>
          </a:p>
        </p:txBody>
      </p:sp>
      <p:sp>
        <p:nvSpPr>
          <p:cNvPr id="5" name="AutoShape 8" descr="https://www.skyfish.com/preview/26560596-.jpg?size=1600px&amp;sharehash="/>
          <p:cNvSpPr>
            <a:spLocks noChangeAspect="1" noChangeArrowheads="1"/>
          </p:cNvSpPr>
          <p:nvPr/>
        </p:nvSpPr>
        <p:spPr bwMode="auto">
          <a:xfrm>
            <a:off x="7463358" y="3789040"/>
            <a:ext cx="3024336" cy="3024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783" y="2492896"/>
            <a:ext cx="5184577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5802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7"/>
          <p:cNvSpPr txBox="1">
            <a:spLocks noChangeArrowheads="1"/>
          </p:cNvSpPr>
          <p:nvPr/>
        </p:nvSpPr>
        <p:spPr bwMode="auto">
          <a:xfrm>
            <a:off x="1198662" y="620688"/>
            <a:ext cx="812165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da-DK" sz="4800" b="1" dirty="0">
                <a:solidFill>
                  <a:schemeClr val="accent2"/>
                </a:solidFill>
                <a:latin typeface="Arial" panose="020B0604020202020204" pitchFamily="34" charset="0"/>
              </a:rPr>
              <a:t>Blanketter på hjemmesiden</a:t>
            </a:r>
          </a:p>
        </p:txBody>
      </p:sp>
      <p:sp>
        <p:nvSpPr>
          <p:cNvPr id="22531" name="Text Box 8"/>
          <p:cNvSpPr txBox="1">
            <a:spLocks noChangeArrowheads="1"/>
          </p:cNvSpPr>
          <p:nvPr/>
        </p:nvSpPr>
        <p:spPr bwMode="auto">
          <a:xfrm>
            <a:off x="1198662" y="1556792"/>
            <a:ext cx="10800136" cy="449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lang="en-GB" altLang="da-DK" sz="2200" dirty="0">
                <a:latin typeface="Arial" charset="0"/>
              </a:rPr>
              <a:t>	</a:t>
            </a:r>
            <a:r>
              <a:rPr lang="en-GB" altLang="da-DK" sz="2200" dirty="0" err="1">
                <a:latin typeface="Arial" charset="0"/>
              </a:rPr>
              <a:t>Kontrakt</a:t>
            </a:r>
            <a:r>
              <a:rPr lang="en-GB" altLang="da-DK" sz="2200" dirty="0">
                <a:latin typeface="Arial" charset="0"/>
              </a:rPr>
              <a:t> </a:t>
            </a:r>
            <a:r>
              <a:rPr lang="en-GB" altLang="da-DK" sz="2200" dirty="0" err="1">
                <a:latin typeface="Arial" charset="0"/>
              </a:rPr>
              <a:t>til</a:t>
            </a:r>
            <a:r>
              <a:rPr lang="en-GB" altLang="da-DK" sz="2200" dirty="0">
                <a:latin typeface="Arial" charset="0"/>
              </a:rPr>
              <a:t> </a:t>
            </a:r>
            <a:r>
              <a:rPr lang="en-GB" altLang="da-DK" sz="2200" dirty="0" err="1">
                <a:latin typeface="Arial" charset="0"/>
              </a:rPr>
              <a:t>ingeniørpraktik</a:t>
            </a:r>
            <a:r>
              <a:rPr lang="en-GB" altLang="da-DK" sz="2200" dirty="0">
                <a:latin typeface="Arial" charset="0"/>
              </a:rPr>
              <a:t> (</a:t>
            </a:r>
            <a:r>
              <a:rPr lang="en-GB" altLang="da-DK" sz="2200" dirty="0" err="1">
                <a:latin typeface="Arial" charset="0"/>
              </a:rPr>
              <a:t>dansk</a:t>
            </a:r>
            <a:r>
              <a:rPr lang="en-GB" altLang="da-DK" sz="2200" dirty="0">
                <a:latin typeface="Arial" charset="0"/>
              </a:rPr>
              <a:t> </a:t>
            </a:r>
            <a:r>
              <a:rPr lang="en-GB" altLang="da-DK" sz="2200" dirty="0" err="1">
                <a:latin typeface="Arial" charset="0"/>
              </a:rPr>
              <a:t>og</a:t>
            </a:r>
            <a:r>
              <a:rPr lang="en-GB" altLang="da-DK" sz="2200" dirty="0">
                <a:latin typeface="Arial" charset="0"/>
              </a:rPr>
              <a:t> </a:t>
            </a:r>
            <a:r>
              <a:rPr lang="en-GB" altLang="da-DK" sz="2200" dirty="0" err="1">
                <a:latin typeface="Arial" charset="0"/>
              </a:rPr>
              <a:t>engelsk</a:t>
            </a:r>
            <a:r>
              <a:rPr lang="en-GB" altLang="da-DK" sz="2200" dirty="0">
                <a:latin typeface="Arial" charset="0"/>
              </a:rPr>
              <a:t>)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endParaRPr lang="en-GB" altLang="da-DK" sz="2200" dirty="0">
              <a:latin typeface="Arial" charset="0"/>
            </a:endParaRPr>
          </a:p>
          <a:p>
            <a:pPr>
              <a:spcBef>
                <a:spcPct val="0"/>
              </a:spcBef>
              <a:defRPr/>
            </a:pPr>
            <a:r>
              <a:rPr lang="en-GB" altLang="da-DK" sz="2200" dirty="0">
                <a:latin typeface="Arial" charset="0"/>
              </a:rPr>
              <a:t>	</a:t>
            </a:r>
            <a:r>
              <a:rPr lang="en-GB" altLang="da-DK" sz="2200" dirty="0" err="1">
                <a:latin typeface="Arial" charset="0"/>
              </a:rPr>
              <a:t>Evalueringsskemaer</a:t>
            </a:r>
            <a:r>
              <a:rPr lang="en-GB" altLang="da-DK" sz="2200" dirty="0">
                <a:latin typeface="Arial" charset="0"/>
              </a:rPr>
              <a:t> for </a:t>
            </a:r>
            <a:r>
              <a:rPr lang="en-GB" altLang="da-DK" sz="2200" dirty="0" err="1">
                <a:latin typeface="Arial" charset="0"/>
              </a:rPr>
              <a:t>praktikant</a:t>
            </a:r>
            <a:r>
              <a:rPr lang="en-GB" altLang="da-DK" sz="2200" dirty="0">
                <a:latin typeface="Arial" charset="0"/>
              </a:rPr>
              <a:t> </a:t>
            </a:r>
            <a:r>
              <a:rPr lang="en-GB" altLang="da-DK" sz="2200" dirty="0" err="1">
                <a:latin typeface="Arial" charset="0"/>
              </a:rPr>
              <a:t>og</a:t>
            </a:r>
            <a:r>
              <a:rPr lang="en-GB" altLang="da-DK" sz="2200" dirty="0">
                <a:latin typeface="Arial" charset="0"/>
              </a:rPr>
              <a:t> </a:t>
            </a:r>
            <a:r>
              <a:rPr lang="en-GB" altLang="da-DK" sz="2200" dirty="0" err="1">
                <a:latin typeface="Arial" charset="0"/>
              </a:rPr>
              <a:t>virksomhedsvejleder</a:t>
            </a:r>
            <a:endParaRPr lang="en-GB" altLang="da-DK" sz="2200" dirty="0">
              <a:latin typeface="Arial" charset="0"/>
            </a:endParaRPr>
          </a:p>
          <a:p>
            <a:pPr>
              <a:spcBef>
                <a:spcPct val="0"/>
              </a:spcBef>
              <a:defRPr/>
            </a:pPr>
            <a:endParaRPr lang="en-GB" altLang="da-DK" sz="2200" dirty="0">
              <a:latin typeface="Arial" charset="0"/>
            </a:endParaRPr>
          </a:p>
          <a:p>
            <a:pPr marL="342900" indent="-342900">
              <a:spcBef>
                <a:spcPct val="0"/>
              </a:spcBef>
              <a:defRPr/>
            </a:pPr>
            <a:r>
              <a:rPr lang="en-GB" altLang="da-DK" sz="2200" dirty="0">
                <a:latin typeface="Arial" charset="0"/>
              </a:rPr>
              <a:t>	</a:t>
            </a:r>
            <a:r>
              <a:rPr lang="en-GB" altLang="da-DK" sz="2200" dirty="0" err="1">
                <a:latin typeface="Arial" charset="0"/>
              </a:rPr>
              <a:t>Erklæring</a:t>
            </a:r>
            <a:r>
              <a:rPr lang="en-GB" altLang="da-DK" sz="2200" dirty="0">
                <a:latin typeface="Arial" charset="0"/>
              </a:rPr>
              <a:t> </a:t>
            </a:r>
            <a:r>
              <a:rPr lang="en-GB" altLang="da-DK" sz="2200" dirty="0" err="1">
                <a:latin typeface="Arial" charset="0"/>
              </a:rPr>
              <a:t>fra</a:t>
            </a:r>
            <a:r>
              <a:rPr lang="en-GB" altLang="da-DK" sz="2200" dirty="0">
                <a:latin typeface="Arial" charset="0"/>
              </a:rPr>
              <a:t> </a:t>
            </a:r>
            <a:r>
              <a:rPr lang="en-GB" altLang="da-DK" sz="2200" dirty="0" err="1">
                <a:latin typeface="Arial" charset="0"/>
              </a:rPr>
              <a:t>virksomhed</a:t>
            </a:r>
            <a:r>
              <a:rPr lang="en-GB" altLang="da-DK" sz="2200" dirty="0">
                <a:latin typeface="Arial" charset="0"/>
              </a:rPr>
              <a:t> om </a:t>
            </a:r>
            <a:r>
              <a:rPr lang="en-GB" altLang="da-DK" sz="2200" dirty="0" err="1">
                <a:latin typeface="Arial" charset="0"/>
              </a:rPr>
              <a:t>gennemført</a:t>
            </a:r>
            <a:r>
              <a:rPr lang="en-GB" altLang="da-DK" sz="2200" dirty="0">
                <a:latin typeface="Arial" charset="0"/>
              </a:rPr>
              <a:t> </a:t>
            </a:r>
            <a:r>
              <a:rPr lang="en-GB" altLang="da-DK" sz="2200" dirty="0" err="1">
                <a:latin typeface="Arial" charset="0"/>
              </a:rPr>
              <a:t>ingeniørpraktik</a:t>
            </a:r>
            <a:endParaRPr lang="en-GB" altLang="da-DK" sz="2200" dirty="0">
              <a:latin typeface="Arial" charset="0"/>
            </a:endParaRPr>
          </a:p>
          <a:p>
            <a:pPr>
              <a:spcBef>
                <a:spcPct val="0"/>
              </a:spcBef>
              <a:buNone/>
              <a:defRPr/>
            </a:pPr>
            <a:endParaRPr lang="en-GB" altLang="da-DK" sz="2200" dirty="0">
              <a:latin typeface="Arial" charset="0"/>
            </a:endParaRPr>
          </a:p>
          <a:p>
            <a:pPr>
              <a:spcBef>
                <a:spcPct val="0"/>
              </a:spcBef>
              <a:buNone/>
              <a:defRPr/>
            </a:pPr>
            <a:r>
              <a:rPr lang="en-GB" altLang="da-DK" sz="2200" dirty="0">
                <a:latin typeface="Arial" charset="0"/>
              </a:rPr>
              <a:t>(PRAKTIKKANTENS OPGAVE AT FÅ DEM UDFYLDT OG SENDT TIL ANNE JUUL!)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endParaRPr lang="en-GB" altLang="da-DK" sz="2200" dirty="0">
              <a:latin typeface="Arial" charset="0"/>
            </a:endParaRPr>
          </a:p>
          <a:p>
            <a:pPr>
              <a:spcBef>
                <a:spcPct val="0"/>
              </a:spcBef>
              <a:defRPr/>
            </a:pPr>
            <a:r>
              <a:rPr lang="en-GB" altLang="da-DK" sz="2200" dirty="0">
                <a:latin typeface="Arial" charset="0"/>
              </a:rPr>
              <a:t>	</a:t>
            </a:r>
            <a:r>
              <a:rPr lang="en-GB" altLang="da-DK" sz="2200" b="1" dirty="0">
                <a:latin typeface="Arial" charset="0"/>
              </a:rPr>
              <a:t>10-punktsplanen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endParaRPr lang="en-GB" altLang="da-DK" sz="2200" dirty="0">
              <a:latin typeface="Arial" charset="0"/>
            </a:endParaRPr>
          </a:p>
          <a:p>
            <a:pPr>
              <a:spcBef>
                <a:spcPct val="0"/>
              </a:spcBef>
              <a:defRPr/>
            </a:pPr>
            <a:r>
              <a:rPr lang="en-GB" altLang="da-DK" sz="2200" dirty="0">
                <a:latin typeface="Arial" charset="0"/>
              </a:rPr>
              <a:t>	</a:t>
            </a:r>
            <a:r>
              <a:rPr lang="en-GB" altLang="da-DK" sz="2200" dirty="0" err="1">
                <a:latin typeface="Arial" charset="0"/>
              </a:rPr>
              <a:t>Krav</a:t>
            </a:r>
            <a:r>
              <a:rPr lang="en-GB" altLang="da-DK" sz="2200" dirty="0">
                <a:latin typeface="Arial" charset="0"/>
              </a:rPr>
              <a:t> </a:t>
            </a:r>
            <a:r>
              <a:rPr lang="en-GB" altLang="da-DK" sz="2200" dirty="0" err="1">
                <a:latin typeface="Arial" charset="0"/>
              </a:rPr>
              <a:t>til</a:t>
            </a:r>
            <a:r>
              <a:rPr lang="en-GB" altLang="da-DK" sz="2200" dirty="0">
                <a:latin typeface="Arial" charset="0"/>
              </a:rPr>
              <a:t> </a:t>
            </a:r>
            <a:r>
              <a:rPr lang="en-GB" altLang="da-DK" sz="2200" dirty="0" err="1">
                <a:latin typeface="Arial" charset="0"/>
              </a:rPr>
              <a:t>praktikvirksomheder</a:t>
            </a:r>
            <a:r>
              <a:rPr lang="en-GB" altLang="da-DK" sz="2200" dirty="0">
                <a:latin typeface="Arial" charset="0"/>
              </a:rPr>
              <a:t> (</a:t>
            </a:r>
            <a:r>
              <a:rPr lang="en-GB" altLang="da-DK" sz="2200" dirty="0" err="1">
                <a:latin typeface="Arial" charset="0"/>
              </a:rPr>
              <a:t>dansk</a:t>
            </a:r>
            <a:r>
              <a:rPr lang="en-GB" altLang="da-DK" sz="2200" dirty="0">
                <a:latin typeface="Arial" charset="0"/>
              </a:rPr>
              <a:t> </a:t>
            </a:r>
            <a:r>
              <a:rPr lang="en-GB" altLang="da-DK" sz="2200" dirty="0" err="1">
                <a:latin typeface="Arial" charset="0"/>
              </a:rPr>
              <a:t>og</a:t>
            </a:r>
            <a:r>
              <a:rPr lang="en-GB" altLang="da-DK" sz="2200" dirty="0">
                <a:latin typeface="Arial" charset="0"/>
              </a:rPr>
              <a:t> </a:t>
            </a:r>
            <a:r>
              <a:rPr lang="en-GB" altLang="da-DK" sz="2200" dirty="0" err="1">
                <a:latin typeface="Arial" charset="0"/>
              </a:rPr>
              <a:t>engelsk</a:t>
            </a:r>
            <a:r>
              <a:rPr lang="en-GB" altLang="da-DK" sz="2200" dirty="0">
                <a:latin typeface="Arial" charset="0"/>
              </a:rPr>
              <a:t>)</a:t>
            </a:r>
          </a:p>
          <a:p>
            <a:pPr>
              <a:spcBef>
                <a:spcPct val="0"/>
              </a:spcBef>
              <a:defRPr/>
            </a:pPr>
            <a:endParaRPr lang="en-GB" altLang="da-DK" sz="2200" dirty="0">
              <a:latin typeface="Arial" charset="0"/>
            </a:endParaRPr>
          </a:p>
          <a:p>
            <a:pPr marL="342900" indent="-342900">
              <a:spcBef>
                <a:spcPct val="0"/>
              </a:spcBef>
              <a:defRPr/>
            </a:pPr>
            <a:r>
              <a:rPr lang="en-GB" altLang="da-DK" sz="2200" dirty="0">
                <a:latin typeface="Arial" charset="0"/>
              </a:rPr>
              <a:t>	</a:t>
            </a:r>
            <a:r>
              <a:rPr lang="en-GB" altLang="da-DK" sz="2200" dirty="0" err="1">
                <a:latin typeface="Arial" charset="0"/>
              </a:rPr>
              <a:t>Vejledning</a:t>
            </a:r>
            <a:r>
              <a:rPr lang="en-GB" altLang="da-DK" sz="2200" dirty="0">
                <a:latin typeface="Arial" charset="0"/>
              </a:rPr>
              <a:t> </a:t>
            </a:r>
            <a:r>
              <a:rPr lang="en-GB" altLang="da-DK" sz="2200" dirty="0" err="1">
                <a:latin typeface="Arial" charset="0"/>
              </a:rPr>
              <a:t>i</a:t>
            </a:r>
            <a:r>
              <a:rPr lang="en-GB" altLang="da-DK" sz="2200" dirty="0">
                <a:latin typeface="Arial" charset="0"/>
              </a:rPr>
              <a:t> </a:t>
            </a:r>
            <a:r>
              <a:rPr lang="en-GB" altLang="da-DK" sz="2200" dirty="0" err="1">
                <a:latin typeface="Arial" charset="0"/>
              </a:rPr>
              <a:t>rapportskrivning</a:t>
            </a:r>
            <a:r>
              <a:rPr lang="en-GB" altLang="da-DK" sz="2200" dirty="0">
                <a:latin typeface="Arial" charset="0"/>
              </a:rPr>
              <a:t>, merit mv.</a:t>
            </a:r>
          </a:p>
        </p:txBody>
      </p:sp>
    </p:spTree>
    <p:extLst>
      <p:ext uri="{BB962C8B-B14F-4D97-AF65-F5344CB8AC3E}">
        <p14:creationId xmlns:p14="http://schemas.microsoft.com/office/powerpoint/2010/main" val="12230388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1342678" y="548680"/>
            <a:ext cx="861165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da-DK" sz="4800" dirty="0">
                <a:solidFill>
                  <a:schemeClr val="accent2"/>
                </a:solidFill>
                <a:latin typeface="Arial" panose="020B0604020202020204" pitchFamily="34" charset="0"/>
              </a:rPr>
              <a:t>Praktikantens tilbagemeldinger</a:t>
            </a:r>
          </a:p>
        </p:txBody>
      </p:sp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1342678" y="1556792"/>
            <a:ext cx="10049546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da-DK" sz="2400" b="1" u="sng" dirty="0">
                <a:latin typeface="Arial" panose="020B0604020202020204" pitchFamily="34" charset="0"/>
              </a:rPr>
              <a:t>HUSK</a:t>
            </a:r>
            <a:r>
              <a:rPr lang="da-DK" altLang="da-DK" sz="2400" b="1" dirty="0">
                <a:latin typeface="Arial" panose="020B0604020202020204" pitchFamily="34" charset="0"/>
              </a:rPr>
              <a:t> at sende følgende til Anne H. Juul (AHJ@kt.dtu.dk):</a:t>
            </a:r>
          </a:p>
          <a:p>
            <a:pPr>
              <a:spcBef>
                <a:spcPct val="0"/>
              </a:spcBef>
              <a:buFontTx/>
              <a:buNone/>
            </a:pPr>
            <a:endParaRPr lang="da-DK" altLang="da-DK" sz="2400" b="1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da-DK" altLang="da-DK" sz="2400" b="1" dirty="0">
                <a:latin typeface="Arial" panose="020B0604020202020204" pitchFamily="34" charset="0"/>
              </a:rPr>
              <a:t>	KONTRAKT FOR INGENIØRPRAKTIK 	(før praktikken)</a:t>
            </a:r>
          </a:p>
          <a:p>
            <a:pPr>
              <a:spcBef>
                <a:spcPct val="0"/>
              </a:spcBef>
            </a:pPr>
            <a:endParaRPr lang="da-DK" altLang="da-DK" sz="2400" b="1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da-DK" altLang="da-DK" sz="2400" b="1" dirty="0">
                <a:latin typeface="Arial" panose="020B0604020202020204" pitchFamily="34" charset="0"/>
              </a:rPr>
              <a:t>	Evalueringsskemaer for ingeniørpraktik (efter praktikken)</a:t>
            </a:r>
          </a:p>
          <a:p>
            <a:pPr>
              <a:spcBef>
                <a:spcPct val="0"/>
              </a:spcBef>
            </a:pPr>
            <a:endParaRPr lang="da-DK" altLang="da-DK" sz="2400" b="1" dirty="0">
              <a:latin typeface="Arial" panose="020B0604020202020204" pitchFamily="34" charset="0"/>
            </a:endParaRPr>
          </a:p>
          <a:p>
            <a:pPr marL="342900" indent="-342900">
              <a:spcBef>
                <a:spcPct val="0"/>
              </a:spcBef>
            </a:pPr>
            <a:r>
              <a:rPr lang="da-DK" altLang="da-DK" sz="2400" b="1" dirty="0">
                <a:latin typeface="Arial" panose="020B0604020202020204" pitchFamily="34" charset="0"/>
              </a:rPr>
              <a:t>	Erklæring fra praktikvært efter gennemførelse af praktikken</a:t>
            </a:r>
          </a:p>
          <a:p>
            <a:pPr>
              <a:spcBef>
                <a:spcPct val="0"/>
              </a:spcBef>
            </a:pPr>
            <a:endParaRPr lang="da-DK" altLang="da-DK" sz="2400" b="1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da-DK" altLang="da-DK" sz="2400" b="1" dirty="0">
                <a:latin typeface="Arial" panose="020B0604020202020204" pitchFamily="34" charset="0"/>
              </a:rPr>
              <a:t>Alle blanketterne findes på praktikhjemmesiden (se link første slide)</a:t>
            </a:r>
          </a:p>
          <a:p>
            <a:pPr>
              <a:spcBef>
                <a:spcPct val="0"/>
              </a:spcBef>
              <a:buFontTx/>
              <a:buNone/>
            </a:pPr>
            <a:endParaRPr lang="da-DK" altLang="da-DK" sz="2400" b="1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da-DK" altLang="da-DK" sz="2400" b="1" dirty="0">
                <a:latin typeface="Arial" panose="020B0604020202020204" pitchFamily="34" charset="0"/>
              </a:rPr>
              <a:t>DTU vejlederen indberetter bestået/ikke bestået til institut-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da-DK" sz="2400" b="1" dirty="0">
                <a:latin typeface="Arial" panose="020B0604020202020204" pitchFamily="34" charset="0"/>
              </a:rPr>
              <a:t>sekretæren (se 10-punktsplanen)</a:t>
            </a:r>
          </a:p>
          <a:p>
            <a:pPr>
              <a:spcBef>
                <a:spcPct val="0"/>
              </a:spcBef>
              <a:buFontTx/>
              <a:buNone/>
            </a:pPr>
            <a:endParaRPr lang="da-DK" altLang="da-DK" sz="2400" b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4255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4"/>
          <p:cNvSpPr txBox="1">
            <a:spLocks noChangeArrowheads="1"/>
          </p:cNvSpPr>
          <p:nvPr/>
        </p:nvSpPr>
        <p:spPr bwMode="auto">
          <a:xfrm>
            <a:off x="1054645" y="4869160"/>
            <a:ext cx="9995044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da-DK" sz="2800" b="1" dirty="0">
                <a:latin typeface="Arial" panose="020B0604020202020204" pitchFamily="34" charset="0"/>
              </a:rPr>
              <a:t>Spørgsmål rettes til praktikkoordinator Søren Kiil,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da-DK" sz="2800" b="1" dirty="0">
                <a:latin typeface="Arial" panose="020B0604020202020204" pitchFamily="34" charset="0"/>
              </a:rPr>
              <a:t>Institut for </a:t>
            </a:r>
            <a:r>
              <a:rPr lang="da-DK" altLang="da-DK" sz="2800" b="1" dirty="0" err="1">
                <a:latin typeface="Arial" panose="020B0604020202020204" pitchFamily="34" charset="0"/>
              </a:rPr>
              <a:t>Kemiteknik</a:t>
            </a:r>
            <a:r>
              <a:rPr lang="da-DK" altLang="da-DK" sz="2800" b="1" dirty="0">
                <a:latin typeface="Arial" panose="020B0604020202020204" pitchFamily="34" charset="0"/>
              </a:rPr>
              <a:t>, Bygning 229, rum 142, 4525 2827,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da-DK" sz="2800" b="1" dirty="0">
                <a:latin typeface="Arial" panose="020B0604020202020204" pitchFamily="34" charset="0"/>
              </a:rPr>
              <a:t>sk@kt.dtu.dk</a:t>
            </a:r>
          </a:p>
          <a:p>
            <a:pPr>
              <a:spcBef>
                <a:spcPct val="0"/>
              </a:spcBef>
              <a:buFontTx/>
              <a:buNone/>
            </a:pPr>
            <a:endParaRPr lang="da-DK" altLang="da-DK" sz="2800" b="1" dirty="0">
              <a:latin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524" y="407990"/>
            <a:ext cx="6367287" cy="4245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2183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1630710" y="426369"/>
            <a:ext cx="602456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da-DK" sz="6000" b="1" dirty="0" err="1">
                <a:solidFill>
                  <a:schemeClr val="accent2"/>
                </a:solidFill>
                <a:latin typeface="Arial" panose="020B0604020202020204" pitchFamily="34" charset="0"/>
              </a:rPr>
              <a:t>Forudsætninger</a:t>
            </a:r>
            <a:endParaRPr lang="en-GB" altLang="da-DK" sz="6000" b="1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4099" name="Text Box 4"/>
          <p:cNvSpPr txBox="1">
            <a:spLocks noChangeArrowheads="1"/>
          </p:cNvSpPr>
          <p:nvPr/>
        </p:nvSpPr>
        <p:spPr bwMode="auto">
          <a:xfrm>
            <a:off x="1702594" y="1412876"/>
            <a:ext cx="8802410" cy="3360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  <a:defRPr/>
            </a:pPr>
            <a:endParaRPr lang="da-DK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  <a:defRPr/>
            </a:pPr>
            <a:r>
              <a:rPr lang="da-DK" sz="1800" dirty="0">
                <a:latin typeface="Arial" panose="020B0604020202020204" pitchFamily="34" charset="0"/>
                <a:cs typeface="Arial" panose="020B0604020202020204" pitchFamily="34" charset="0"/>
              </a:rPr>
              <a:t>For at påbegynde praktik skal den studerende opfylde følgende krav:</a:t>
            </a:r>
          </a:p>
          <a:p>
            <a:pPr>
              <a:buFontTx/>
              <a:buNone/>
              <a:defRPr/>
            </a:pPr>
            <a:endParaRPr lang="da-DK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  <a:defRPr/>
            </a:pPr>
            <a:r>
              <a:rPr lang="da-DK" sz="1800" dirty="0">
                <a:latin typeface="Arial" panose="020B0604020202020204" pitchFamily="34" charset="0"/>
                <a:cs typeface="Arial" panose="020B0604020202020204" pitchFamily="34" charset="0"/>
              </a:rPr>
              <a:t>Have bestået mindst 95 ECTS-point, heriblandt samtlige kurser på 1. og 2. semester</a:t>
            </a:r>
          </a:p>
          <a:p>
            <a:pPr>
              <a:buFontTx/>
              <a:buNone/>
              <a:defRPr/>
            </a:pPr>
            <a:r>
              <a:rPr lang="da-DK" sz="1800" dirty="0">
                <a:latin typeface="Arial" panose="020B0604020202020204" pitchFamily="34" charset="0"/>
                <a:cs typeface="Arial" panose="020B0604020202020204" pitchFamily="34" charset="0"/>
              </a:rPr>
              <a:t>Have været til eksamen i samtlige kurser på 3. og 4. semester.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da-DK" altLang="da-DK" sz="1800" b="1" i="1" dirty="0">
                <a:latin typeface="Arial" charset="0"/>
              </a:rPr>
              <a:t>	</a:t>
            </a:r>
          </a:p>
          <a:p>
            <a:pPr marL="285750" indent="-285750">
              <a:spcBef>
                <a:spcPct val="0"/>
              </a:spcBef>
              <a:defRPr/>
            </a:pPr>
            <a:r>
              <a:rPr lang="da-DK" altLang="da-DK" sz="1800" b="1" i="1" dirty="0">
                <a:latin typeface="Arial" charset="0"/>
              </a:rPr>
              <a:t>	</a:t>
            </a:r>
            <a:r>
              <a:rPr lang="da-DK" altLang="da-DK" sz="1800" b="1" dirty="0">
                <a:latin typeface="Arial" charset="0"/>
              </a:rPr>
              <a:t>Praktik i udlandet godkendes </a:t>
            </a:r>
            <a:r>
              <a:rPr lang="da-DK" altLang="da-DK" sz="1800" b="1" u="sng" dirty="0">
                <a:latin typeface="Arial" charset="0"/>
              </a:rPr>
              <a:t>kun</a:t>
            </a:r>
            <a:r>
              <a:rPr lang="da-DK" altLang="da-DK" sz="1800" b="1" dirty="0">
                <a:latin typeface="Arial" charset="0"/>
              </a:rPr>
              <a:t> for virksomheder</a:t>
            </a:r>
          </a:p>
          <a:p>
            <a:pPr marL="285750" indent="-285750">
              <a:spcBef>
                <a:spcPct val="0"/>
              </a:spcBef>
              <a:defRPr/>
            </a:pPr>
            <a:endParaRPr lang="da-DK" altLang="da-DK" sz="1800" b="1" dirty="0">
              <a:latin typeface="Arial" charset="0"/>
            </a:endParaRPr>
          </a:p>
          <a:p>
            <a:pPr marL="285750" indent="-285750">
              <a:spcBef>
                <a:spcPct val="0"/>
              </a:spcBef>
              <a:defRPr/>
            </a:pPr>
            <a:r>
              <a:rPr lang="da-DK" altLang="da-DK" sz="1800" b="1" dirty="0">
                <a:latin typeface="Arial" charset="0"/>
              </a:rPr>
              <a:t>	Praktik på et universitet er således </a:t>
            </a:r>
            <a:r>
              <a:rPr lang="da-DK" altLang="da-DK" sz="1800" b="1" u="sng" dirty="0">
                <a:latin typeface="Arial" charset="0"/>
              </a:rPr>
              <a:t>ikke</a:t>
            </a:r>
            <a:r>
              <a:rPr lang="da-DK" altLang="da-DK" sz="1800" b="1" dirty="0">
                <a:latin typeface="Arial" charset="0"/>
              </a:rPr>
              <a:t> muligt, hverken i DK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da-DK" altLang="da-DK" sz="1800" b="1" dirty="0">
                <a:latin typeface="Arial" charset="0"/>
              </a:rPr>
              <a:t>	eller udlandet (gælder også andre DTU institutter og 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da-DK" altLang="da-DK" sz="1800" b="1" dirty="0">
                <a:latin typeface="Arial" charset="0"/>
              </a:rPr>
              <a:t>	laboratorier som f.eks. DTU Risø Campus)</a:t>
            </a:r>
          </a:p>
        </p:txBody>
      </p:sp>
    </p:spTree>
    <p:extLst>
      <p:ext uri="{BB962C8B-B14F-4D97-AF65-F5344CB8AC3E}">
        <p14:creationId xmlns:p14="http://schemas.microsoft.com/office/powerpoint/2010/main" val="41710198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2350790" y="548680"/>
            <a:ext cx="628300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da-DK" sz="6000" b="1" dirty="0" err="1">
                <a:solidFill>
                  <a:schemeClr val="accent2"/>
                </a:solidFill>
                <a:latin typeface="Arial" panose="020B0604020202020204" pitchFamily="34" charset="0"/>
              </a:rPr>
              <a:t>Tidsplan</a:t>
            </a:r>
            <a:r>
              <a:rPr lang="en-GB" altLang="da-DK" sz="6000" b="1" dirty="0">
                <a:solidFill>
                  <a:schemeClr val="accent2"/>
                </a:solidFill>
                <a:latin typeface="Arial" panose="020B0604020202020204" pitchFamily="34" charset="0"/>
              </a:rPr>
              <a:t> (E2024)</a:t>
            </a:r>
          </a:p>
        </p:txBody>
      </p:sp>
      <p:graphicFrame>
        <p:nvGraphicFramePr>
          <p:cNvPr id="103488" name="Group 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2245620"/>
              </p:ext>
            </p:extLst>
          </p:nvPr>
        </p:nvGraphicFramePr>
        <p:xfrm>
          <a:off x="1342678" y="1916832"/>
          <a:ext cx="9793089" cy="4024897"/>
        </p:xfrm>
        <a:graphic>
          <a:graphicData uri="http://schemas.openxmlformats.org/drawingml/2006/table">
            <a:tbl>
              <a:tblPr/>
              <a:tblGrid>
                <a:gridCol w="18889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874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583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58366">
                  <a:extLst>
                    <a:ext uri="{9D8B030D-6E8A-4147-A177-3AD203B41FA5}">
                      <a16:colId xmlns:a16="http://schemas.microsoft.com/office/drawing/2014/main" val="3334103200"/>
                    </a:ext>
                  </a:extLst>
                </a:gridCol>
              </a:tblGrid>
              <a:tr h="111362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Opstart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Sidste praktikdag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Rapportaflevering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1127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 ugers praktik (100 dage, </a:t>
                      </a:r>
                      <a:r>
                        <a:rPr kumimoji="0" lang="da-DK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eksl</a:t>
                      </a:r>
                      <a:r>
                        <a:rPr kumimoji="0" lang="da-D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 helligedage og evt. ferie)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2. september 2024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24. januar 2025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7. februar 2024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3402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1774031" y="260350"/>
            <a:ext cx="856176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da-DK" sz="4800" b="1" dirty="0">
                <a:solidFill>
                  <a:schemeClr val="accent2"/>
                </a:solidFill>
                <a:latin typeface="Arial" panose="020B0604020202020204" pitchFamily="34" charset="0"/>
              </a:rPr>
              <a:t>Praktikopholdet i 10 punkter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da-DK" sz="2400" b="1" i="1" dirty="0">
                <a:solidFill>
                  <a:schemeClr val="accent2"/>
                </a:solidFill>
                <a:latin typeface="Arial" panose="020B0604020202020204" pitchFamily="34" charset="0"/>
              </a:rPr>
              <a:t>(Download og vis denne til DTU-vejleder og virksomhed!)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622" y="1628800"/>
            <a:ext cx="10898104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3248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1342678" y="283016"/>
            <a:ext cx="1006397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da-DK" sz="4400" b="1" dirty="0">
                <a:solidFill>
                  <a:schemeClr val="accent2"/>
                </a:solidFill>
                <a:latin typeface="Arial" panose="020B0604020202020204" pitchFamily="34" charset="0"/>
              </a:rPr>
              <a:t>Praktikopholdet i 10 punkter (fortsat)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4686" y="1196752"/>
            <a:ext cx="9217024" cy="4965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0628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1115454" y="273146"/>
            <a:ext cx="1006397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da-DK" sz="4400" b="1" dirty="0">
                <a:solidFill>
                  <a:schemeClr val="accent2"/>
                </a:solidFill>
                <a:latin typeface="Arial" panose="020B0604020202020204" pitchFamily="34" charset="0"/>
              </a:rPr>
              <a:t>Praktikopholdet i 10 punkter (fortsat)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670" y="1340768"/>
            <a:ext cx="10369152" cy="39092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0670" y="4437112"/>
            <a:ext cx="9807409" cy="1322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8641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3"/>
          <p:cNvSpPr txBox="1">
            <a:spLocks noChangeArrowheads="1"/>
          </p:cNvSpPr>
          <p:nvPr/>
        </p:nvSpPr>
        <p:spPr bwMode="auto">
          <a:xfrm>
            <a:off x="1558702" y="548680"/>
            <a:ext cx="6696075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da-DK" sz="4800" b="1" dirty="0">
                <a:solidFill>
                  <a:schemeClr val="accent2"/>
                </a:solidFill>
                <a:latin typeface="Arial" panose="020B0604020202020204" pitchFamily="34" charset="0"/>
              </a:rPr>
              <a:t>Ansøgningsprocedure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70670" y="1628800"/>
            <a:ext cx="10162077" cy="457561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342900" indent="-342900">
              <a:spcBef>
                <a:spcPts val="432"/>
              </a:spcBef>
              <a:buFont typeface="Arial" panose="020B0604020202020204" pitchFamily="34" charset="0"/>
              <a:buChar char="•"/>
            </a:pPr>
            <a:r>
              <a:rPr lang="da-DK" sz="2400" b="1" dirty="0">
                <a:latin typeface="+mn-lt"/>
              </a:rPr>
              <a:t>Der kan søges frit i virksomheder, hvor der er kemiingeniører ansat</a:t>
            </a:r>
          </a:p>
          <a:p>
            <a:pPr marL="342900" indent="-342900">
              <a:spcBef>
                <a:spcPts val="432"/>
              </a:spcBef>
              <a:buFont typeface="Arial" panose="020B0604020202020204" pitchFamily="34" charset="0"/>
              <a:buChar char="•"/>
            </a:pPr>
            <a:endParaRPr lang="da-DK" sz="2400" b="1" dirty="0">
              <a:latin typeface="+mn-lt"/>
            </a:endParaRPr>
          </a:p>
          <a:p>
            <a:pPr marL="342900" indent="-342900">
              <a:spcBef>
                <a:spcPts val="432"/>
              </a:spcBef>
              <a:buFont typeface="Arial" panose="020B0604020202020204" pitchFamily="34" charset="0"/>
              <a:buChar char="•"/>
            </a:pPr>
            <a:r>
              <a:rPr lang="da-DK" sz="2400" b="1" dirty="0">
                <a:latin typeface="+mn-lt"/>
              </a:rPr>
              <a:t>Send din ansøgning så snart du er klar</a:t>
            </a:r>
          </a:p>
          <a:p>
            <a:pPr marL="342900" indent="-342900">
              <a:spcBef>
                <a:spcPts val="432"/>
              </a:spcBef>
              <a:buFont typeface="Arial" panose="020B0604020202020204" pitchFamily="34" charset="0"/>
              <a:buChar char="•"/>
            </a:pPr>
            <a:endParaRPr lang="da-DK" sz="2400" b="1" dirty="0">
              <a:latin typeface="+mn-lt"/>
            </a:endParaRPr>
          </a:p>
          <a:p>
            <a:pPr marL="342900" indent="-342900">
              <a:spcBef>
                <a:spcPts val="432"/>
              </a:spcBef>
              <a:buFont typeface="Arial" panose="020B0604020202020204" pitchFamily="34" charset="0"/>
              <a:buChar char="•"/>
            </a:pPr>
            <a:r>
              <a:rPr lang="da-DK" sz="2400" b="1" dirty="0">
                <a:latin typeface="+mn-lt"/>
              </a:rPr>
              <a:t>Kig evt. i praktikantlisterne fra tidligere år på praktikhjemmesiden</a:t>
            </a:r>
          </a:p>
          <a:p>
            <a:pPr marL="342900" indent="-342900">
              <a:spcBef>
                <a:spcPts val="432"/>
              </a:spcBef>
              <a:buFont typeface="Arial" panose="020B0604020202020204" pitchFamily="34" charset="0"/>
              <a:buChar char="•"/>
            </a:pPr>
            <a:endParaRPr lang="da-DK" sz="2400" b="1" dirty="0">
              <a:latin typeface="+mn-lt"/>
            </a:endParaRPr>
          </a:p>
          <a:p>
            <a:pPr marL="342900" indent="-342900">
              <a:spcBef>
                <a:spcPts val="432"/>
              </a:spcBef>
              <a:buFont typeface="Arial" panose="020B0604020202020204" pitchFamily="34" charset="0"/>
              <a:buChar char="•"/>
            </a:pPr>
            <a:r>
              <a:rPr lang="da-DK" sz="2400" b="1" dirty="0">
                <a:latin typeface="+mn-lt"/>
              </a:rPr>
              <a:t>Brug DTU </a:t>
            </a:r>
            <a:r>
              <a:rPr lang="da-DK" sz="2400" b="1" dirty="0" err="1">
                <a:latin typeface="+mn-lt"/>
              </a:rPr>
              <a:t>Career</a:t>
            </a:r>
            <a:r>
              <a:rPr lang="da-DK" sz="2400" b="1" dirty="0">
                <a:latin typeface="+mn-lt"/>
              </a:rPr>
              <a:t> Hub </a:t>
            </a:r>
          </a:p>
          <a:p>
            <a:pPr>
              <a:spcBef>
                <a:spcPts val="432"/>
              </a:spcBef>
            </a:pPr>
            <a:r>
              <a:rPr lang="da-DK" sz="2400" b="1" dirty="0">
                <a:latin typeface="+mn-lt"/>
              </a:rPr>
              <a:t>(</a:t>
            </a:r>
            <a:r>
              <a:rPr lang="da-DK" sz="2400" b="1" dirty="0">
                <a:latin typeface="+mn-lt"/>
                <a:hlinkClick r:id="rId3"/>
              </a:rPr>
              <a:t>https://dtu.jobteaser.com/en/recruiter_account/sign_in</a:t>
            </a:r>
            <a:r>
              <a:rPr lang="da-DK" sz="2400" b="1" dirty="0">
                <a:latin typeface="+mn-lt"/>
              </a:rPr>
              <a:t>)</a:t>
            </a:r>
          </a:p>
          <a:p>
            <a:pPr marL="342900" indent="-342900">
              <a:spcBef>
                <a:spcPts val="432"/>
              </a:spcBef>
              <a:buFont typeface="Arial" panose="020B0604020202020204" pitchFamily="34" charset="0"/>
              <a:buChar char="•"/>
            </a:pPr>
            <a:endParaRPr lang="da-DK" sz="2400" b="1" dirty="0">
              <a:latin typeface="+mn-lt"/>
            </a:endParaRPr>
          </a:p>
          <a:p>
            <a:pPr marL="342900" indent="-342900">
              <a:spcBef>
                <a:spcPts val="432"/>
              </a:spcBef>
              <a:buFont typeface="Arial" panose="020B0604020202020204" pitchFamily="34" charset="0"/>
              <a:buChar char="•"/>
            </a:pPr>
            <a:r>
              <a:rPr lang="da-DK" sz="2400" b="1" dirty="0">
                <a:latin typeface="+mn-lt"/>
              </a:rPr>
              <a:t>GÅ I GANG MED DET SAMME!</a:t>
            </a:r>
          </a:p>
          <a:p>
            <a:pPr marL="342900" indent="-342900" algn="l">
              <a:spcBef>
                <a:spcPts val="432"/>
              </a:spcBef>
              <a:buFont typeface="Arial" panose="020B0604020202020204" pitchFamily="34" charset="0"/>
              <a:buChar char="•"/>
            </a:pPr>
            <a:endParaRPr lang="en-GB" sz="2400" b="1" dirty="0" err="1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105464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485811" y="248864"/>
            <a:ext cx="9144000" cy="1143000"/>
          </a:xfrm>
        </p:spPr>
        <p:txBody>
          <a:bodyPr/>
          <a:lstStyle/>
          <a:p>
            <a:r>
              <a:rPr lang="da-DK" altLang="da-DK" sz="4000" dirty="0">
                <a:solidFill>
                  <a:schemeClr val="accent2"/>
                </a:solidFill>
                <a:latin typeface="Arial" panose="020B0604020202020204" pitchFamily="34" charset="0"/>
              </a:rPr>
              <a:t>Gode råd, når du skriver ansøgning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85810" y="1368130"/>
            <a:ext cx="9865979" cy="3455987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da-DK" altLang="da-DK" sz="2400" b="1" dirty="0">
              <a:latin typeface="Arial" panose="020B0604020202020204" pitchFamily="34" charset="0"/>
            </a:endParaRPr>
          </a:p>
          <a:p>
            <a:pPr lvl="1">
              <a:lnSpc>
                <a:spcPct val="80000"/>
              </a:lnSpc>
            </a:pPr>
            <a:r>
              <a:rPr lang="da-DK" altLang="da-DK" sz="2400" dirty="0">
                <a:latin typeface="Arial" panose="020B0604020202020204" pitchFamily="34" charset="0"/>
              </a:rPr>
              <a:t>Vægt på hvad firmaet får, når de ansætter dig som praktikant</a:t>
            </a:r>
          </a:p>
          <a:p>
            <a:pPr lvl="1">
              <a:lnSpc>
                <a:spcPct val="80000"/>
              </a:lnSpc>
            </a:pPr>
            <a:r>
              <a:rPr lang="da-DK" altLang="da-DK" sz="2400" dirty="0">
                <a:latin typeface="Arial" panose="020B0604020202020204" pitchFamily="34" charset="0"/>
              </a:rPr>
              <a:t>Engagement, kort, præcis, korrekt</a:t>
            </a:r>
          </a:p>
          <a:p>
            <a:pPr lvl="1">
              <a:lnSpc>
                <a:spcPct val="80000"/>
              </a:lnSpc>
            </a:pPr>
            <a:r>
              <a:rPr lang="da-DK" altLang="da-DK" sz="2400" dirty="0">
                <a:latin typeface="Arial" panose="020B0604020202020204" pitchFamily="34" charset="0"/>
              </a:rPr>
              <a:t>Mange informationskilder med gode råd f.eks. Pejling </a:t>
            </a:r>
          </a:p>
          <a:p>
            <a:pPr marL="216000" lvl="1" indent="0">
              <a:lnSpc>
                <a:spcPct val="80000"/>
              </a:lnSpc>
              <a:buNone/>
            </a:pPr>
            <a:r>
              <a:rPr lang="da-DK" altLang="da-DK" sz="2400" dirty="0">
                <a:latin typeface="Arial" panose="020B0604020202020204" pitchFamily="34" charset="0"/>
              </a:rPr>
              <a:t>(udgives af Ingeniøren og De Studerendes erhvervskontakt) </a:t>
            </a:r>
          </a:p>
          <a:p>
            <a:pPr lvl="1">
              <a:lnSpc>
                <a:spcPct val="80000"/>
              </a:lnSpc>
            </a:pPr>
            <a:r>
              <a:rPr lang="da-DK" altLang="da-DK" sz="2400" dirty="0">
                <a:latin typeface="Arial" panose="020B0604020202020204" pitchFamily="34" charset="0"/>
              </a:rPr>
              <a:t>Brug en fortrolig til sparring til at forbedre dit udkast</a:t>
            </a:r>
          </a:p>
          <a:p>
            <a:pPr lvl="1">
              <a:lnSpc>
                <a:spcPct val="80000"/>
              </a:lnSpc>
            </a:pPr>
            <a:r>
              <a:rPr lang="da-DK" altLang="da-DK" sz="2400" dirty="0">
                <a:latin typeface="Arial" panose="020B0604020202020204" pitchFamily="34" charset="0"/>
              </a:rPr>
              <a:t>Vent ikke for længe på svar, kontakt firmaerne, send flere ansøgninger </a:t>
            </a: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1270670" y="4994249"/>
            <a:ext cx="9454832" cy="1040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>
              <a:lnSpc>
                <a:spcPct val="80000"/>
              </a:lnSpc>
              <a:buFontTx/>
              <a:buNone/>
            </a:pPr>
            <a:r>
              <a:rPr lang="da-DK" altLang="da-DK" sz="2200" b="1" dirty="0" err="1">
                <a:solidFill>
                  <a:srgbClr val="FF0000"/>
                </a:solidFill>
                <a:latin typeface="Arial" panose="020B0604020202020204" pitchFamily="34" charset="0"/>
              </a:rPr>
              <a:t>DTUs</a:t>
            </a:r>
            <a:r>
              <a:rPr lang="da-DK" altLang="da-DK" sz="2200" b="1" dirty="0">
                <a:solidFill>
                  <a:srgbClr val="FF0000"/>
                </a:solidFill>
                <a:latin typeface="Arial" panose="020B0604020202020204" pitchFamily="34" charset="0"/>
              </a:rPr>
              <a:t>’ karrierecenter tilbyder workshops om ansøgnings-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da-DK" altLang="da-DK" sz="2200" b="1" dirty="0">
                <a:solidFill>
                  <a:srgbClr val="FF0000"/>
                </a:solidFill>
                <a:latin typeface="Arial" panose="020B0604020202020204" pitchFamily="34" charset="0"/>
              </a:rPr>
              <a:t>fasen og værktøjer til refleksion over praktikopholdet 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da-DK" altLang="da-DK" sz="2200" b="1" dirty="0">
                <a:solidFill>
                  <a:srgbClr val="FF0000"/>
                </a:solidFill>
                <a:latin typeface="Arial" panose="020B0604020202020204" pitchFamily="34" charset="0"/>
              </a:rPr>
              <a:t>(se Karriecentrets slides fra praktikmødet på praktikhjemmesiden)</a:t>
            </a:r>
            <a:endParaRPr lang="en-GB" altLang="da-DK" sz="22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918299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DNEW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0"/>
</p:tagLst>
</file>

<file path=ppt/theme/theme1.xml><?xml version="1.0" encoding="utf-8"?>
<a:theme xmlns:a="http://schemas.openxmlformats.org/drawingml/2006/main" name="Blank">
  <a:themeElements>
    <a:clrScheme name="DTU">
      <a:dk1>
        <a:srgbClr val="000000"/>
      </a:dk1>
      <a:lt1>
        <a:srgbClr val="FFFFFF"/>
      </a:lt1>
      <a:dk2>
        <a:srgbClr val="990000"/>
      </a:dk2>
      <a:lt2>
        <a:srgbClr val="79238E"/>
      </a:lt2>
      <a:accent1>
        <a:srgbClr val="990000"/>
      </a:accent1>
      <a:accent2>
        <a:srgbClr val="2F3EEA"/>
      </a:accent2>
      <a:accent3>
        <a:srgbClr val="1FD082"/>
      </a:accent3>
      <a:accent4>
        <a:srgbClr val="171748"/>
      </a:accent4>
      <a:accent5>
        <a:srgbClr val="F6D04D"/>
      </a:accent5>
      <a:accent6>
        <a:srgbClr val="FC7634"/>
      </a:accent6>
      <a:hlink>
        <a:srgbClr val="2F3EEA"/>
      </a:hlink>
      <a:folHlink>
        <a:srgbClr val="990000"/>
      </a:folHlink>
    </a:clrScheme>
    <a:fontScheme name="DT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accent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ts val="432"/>
          </a:spcBef>
          <a:spcAft>
            <a:spcPct val="0"/>
          </a:spcAft>
          <a:buClrTx/>
          <a:buSzTx/>
          <a:buFontTx/>
          <a:buNone/>
          <a:tabLst/>
          <a:defRPr kumimoji="0" sz="1600" b="0" i="0" u="none" strike="noStrike" cap="none" normalizeH="0" baseline="0" dirty="0" err="1" smtClean="0">
            <a:ln>
              <a:noFill/>
            </a:ln>
            <a:solidFill>
              <a:srgbClr val="FFFFFF"/>
            </a:solidFill>
            <a:effectLst/>
            <a:latin typeface="+mn-lt"/>
            <a:ea typeface="ＭＳ Ｐゴシック" pitchFamily="-80" charset="-128"/>
          </a:defRPr>
        </a:defPPr>
      </a:lstStyle>
    </a:spDef>
    <a:ln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lIns="0" tIns="0" rIns="0" bIns="0" rtlCol="0">
        <a:spAutoFit/>
      </a:bodyPr>
      <a:lstStyle>
        <a:defPPr algn="l">
          <a:spcBef>
            <a:spcPts val="432"/>
          </a:spcBef>
          <a:defRPr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1 DTU Template.potx" id="{DCBB0D47-5BC6-435C-9126-D3D343B0B928}" vid="{2DC669D5-2566-4482-AB47-A5699F5A4350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item1.xml><?xml version="1.0" encoding="utf-8"?>
<TemplafySlideTemplateConfiguration><![CDATA[{"documentContentValidatorConfiguration":{"enableDocumentContentValidator":false,"documentContentValidatorVersion":0},"elementsMetadata":[],"slideId":"636957680393236694","enableDocumentContentUpdater":true,"version":"1.2"}]]></TemplafySlideTemplateConfiguration>
</file>

<file path=customXml/item2.xml><?xml version="1.0" encoding="utf-8"?>
<TemplafySlideFormConfiguration><![CDATA[{"formFields":[],"formDataEntries":[]}]]></TemplafySlideFormConfiguration>
</file>

<file path=customXml/item3.xml><?xml version="1.0" encoding="utf-8"?>
<TemplafySlideTemplateConfiguration><![CDATA[{"documentContentValidatorConfiguration":{"enableDocumentContentValidator":false,"documentContentValidatorVersion":0},"elementsMetadata":[],"slideId":"636957680393408390","enableDocumentContentUpdater":true,"version":"1.2"}]]></TemplafySlideTemplateConfiguration>
</file>

<file path=customXml/item4.xml><?xml version="1.0" encoding="utf-8"?>
<TemplafySlideFormConfiguration><![CDATA[{"formFields":[],"formDataEntries":[]}]]></TemplafySlideFormConfiguration>
</file>

<file path=customXml/item5.xml><?xml version="1.0" encoding="utf-8"?>
<TemplafyFormConfiguration><![CDATA[{"formFields":[{"required":false,"type":"datePicker","name":"Date","label":"Date","helpTexts":{"prefix":"","postfix":""},"spacing":{},"fullyQualifiedName":"Date"},{"required":false,"placeholder":"","lines":0,"type":"textBox","name":"PresentationTitle","label":"Presentation title","helpTexts":{"prefix":"","postfix":""},"spacing":{},"fullyQualifiedName":"PresentationTitle"}],"formDataEntries":[{"name":"Date","value":"CLMpBzcNj/dRp+vOwbgwjg=="}]}]]></TemplafyFormConfiguration>
</file>

<file path=customXml/item6.xml><?xml version="1.0" encoding="utf-8"?>
<TemplafyTemplateConfiguration><![CDATA[{"elementsMetadata":[{"type":"shape","id":"8294b11f-a46f-443d-a317-2b9c5a0e1715","elementConfiguration":{"binding":"UserProfile.Offices.Workarea_{{DocumentLanguage}}","disableUpdates":false,"type":"text"}},{"type":"shape","id":"b95d1f79-f44a-4a7a-a953-4cbd7bd7869c","elementConfiguration":{"format":"{{DateFormats.GeneralDate}}","binding":"Form.Date","disableUpdates":false,"type":"date"}},{"type":"shape","id":"5bd0f719-d5ef-488b-8a85-67ab4bc5c177","elementConfiguration":{"binding":"Form.PresentationTitle","disableUpdates":false,"type":"text"}}],"transformationConfigurations":[{"language":"{{DocumentLanguage}}","disableUpdates":false,"type":"proofingLanguage"}],"templateName":"DTU Template 16_9 - Corporate red","templateDescription":"","enableDocumentContentUpdater":true,"version":"1.2"}]]></TemplafyTemplateConfiguration>
</file>

<file path=customXml/itemProps1.xml><?xml version="1.0" encoding="utf-8"?>
<ds:datastoreItem xmlns:ds="http://schemas.openxmlformats.org/officeDocument/2006/customXml" ds:itemID="{D27AE696-61B6-4B19-9CED-6F2A3F244FE3}">
  <ds:schemaRefs/>
</ds:datastoreItem>
</file>

<file path=customXml/itemProps2.xml><?xml version="1.0" encoding="utf-8"?>
<ds:datastoreItem xmlns:ds="http://schemas.openxmlformats.org/officeDocument/2006/customXml" ds:itemID="{1680B9DC-2D51-4402-BB2C-B8DE0C5AC522}">
  <ds:schemaRefs/>
</ds:datastoreItem>
</file>

<file path=customXml/itemProps3.xml><?xml version="1.0" encoding="utf-8"?>
<ds:datastoreItem xmlns:ds="http://schemas.openxmlformats.org/officeDocument/2006/customXml" ds:itemID="{6B8AD017-B053-4E30-93B9-B28A44CEC3A4}">
  <ds:schemaRefs/>
</ds:datastoreItem>
</file>

<file path=customXml/itemProps4.xml><?xml version="1.0" encoding="utf-8"?>
<ds:datastoreItem xmlns:ds="http://schemas.openxmlformats.org/officeDocument/2006/customXml" ds:itemID="{9587AFF5-BFB0-40A3-85CA-ADEED7540807}">
  <ds:schemaRefs/>
</ds:datastoreItem>
</file>

<file path=customXml/itemProps5.xml><?xml version="1.0" encoding="utf-8"?>
<ds:datastoreItem xmlns:ds="http://schemas.openxmlformats.org/officeDocument/2006/customXml" ds:itemID="{43763224-B85A-4B53-A86A-261D26A71C30}">
  <ds:schemaRefs/>
</ds:datastoreItem>
</file>

<file path=customXml/itemProps6.xml><?xml version="1.0" encoding="utf-8"?>
<ds:datastoreItem xmlns:ds="http://schemas.openxmlformats.org/officeDocument/2006/customXml" ds:itemID="{1334258C-C3E7-4029-A615-C886A240FB15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 DTU Template</Template>
  <TotalTime>1206</TotalTime>
  <Words>1209</Words>
  <Application>Microsoft Office PowerPoint</Application>
  <PresentationFormat>Custom</PresentationFormat>
  <Paragraphs>209</Paragraphs>
  <Slides>22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Times New Roman</vt:lpstr>
      <vt:lpstr>Verdana</vt:lpstr>
      <vt:lpstr>Wingdings</vt:lpstr>
      <vt:lpstr>Blank</vt:lpstr>
      <vt:lpstr>Søren Kiil (praktikkoordinator) Anne Helene Juul (administrator) DTU Kemiteknik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Gode råd, når du skriver ansøgning</vt:lpstr>
      <vt:lpstr>PowerPoint Presentation</vt:lpstr>
      <vt:lpstr>PowerPoint Presentation</vt:lpstr>
      <vt:lpstr>Etablering af Residential College for universitetsstuderende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DTU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DTU</dc:creator>
  <cp:lastModifiedBy>Søren Kiil</cp:lastModifiedBy>
  <cp:revision>136</cp:revision>
  <dcterms:created xsi:type="dcterms:W3CDTF">2017-07-31T08:31:56Z</dcterms:created>
  <dcterms:modified xsi:type="dcterms:W3CDTF">2024-02-05T14:49:02Z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dIsCodeFreeTemplate">
    <vt:lpwstr>True</vt:lpwstr>
  </property>
  <property fmtid="{D5CDD505-2E9C-101B-9397-08002B2CF9AE}" pid="3" name="TemplafyTenantId">
    <vt:lpwstr>dtu</vt:lpwstr>
  </property>
  <property fmtid="{D5CDD505-2E9C-101B-9397-08002B2CF9AE}" pid="4" name="TemplafyTemplateId">
    <vt:lpwstr>636784030496976655</vt:lpwstr>
  </property>
  <property fmtid="{D5CDD505-2E9C-101B-9397-08002B2CF9AE}" pid="5" name="TemplafyUserProfileId">
    <vt:lpwstr>636731204608494408</vt:lpwstr>
  </property>
  <property fmtid="{D5CDD505-2E9C-101B-9397-08002B2CF9AE}" pid="6" name="TemplafyLanguageCode">
    <vt:lpwstr>en-GB</vt:lpwstr>
  </property>
</Properties>
</file>