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comments/comment2.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3.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4.xml" ContentType="application/vnd.openxmlformats-officedocument.presentationml.comments+xml"/>
  <Override PartName="/ppt/notesSlides/notesSlide12.xml" ContentType="application/vnd.openxmlformats-officedocument.presentationml.notesSlide+xml"/>
  <Override PartName="/ppt/comments/comment5.xml" ContentType="application/vnd.openxmlformats-officedocument.presentationml.comments+xml"/>
  <Override PartName="/ppt/notesSlides/notesSlide13.xml" ContentType="application/vnd.openxmlformats-officedocument.presentationml.notesSlide+xml"/>
  <Override PartName="/ppt/comments/comment6.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omments/comment7.xml" ContentType="application/vnd.openxmlformats-officedocument.presentationml.comments+xml"/>
  <Override PartName="/ppt/notesSlides/notesSlide23.xml" ContentType="application/vnd.openxmlformats-officedocument.presentationml.notesSlide+xml"/>
  <Override PartName="/ppt/comments/comment8.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9.xml" ContentType="application/vnd.openxmlformats-officedocument.presentationml.comments+xml"/>
  <Override PartName="/ppt/notesSlides/notesSlide27.xml" ContentType="application/vnd.openxmlformats-officedocument.presentationml.notesSlide+xml"/>
  <Override PartName="/ppt/comments/comment10.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5"/>
  </p:notesMasterIdLst>
  <p:sldIdLst>
    <p:sldId id="256" r:id="rId5"/>
    <p:sldId id="364" r:id="rId6"/>
    <p:sldId id="336" r:id="rId7"/>
    <p:sldId id="363" r:id="rId8"/>
    <p:sldId id="328" r:id="rId9"/>
    <p:sldId id="423" r:id="rId10"/>
    <p:sldId id="303" r:id="rId11"/>
    <p:sldId id="332" r:id="rId12"/>
    <p:sldId id="356" r:id="rId13"/>
    <p:sldId id="424" r:id="rId14"/>
    <p:sldId id="366" r:id="rId15"/>
    <p:sldId id="383" r:id="rId16"/>
    <p:sldId id="391" r:id="rId17"/>
    <p:sldId id="390" r:id="rId18"/>
    <p:sldId id="304" r:id="rId19"/>
    <p:sldId id="425" r:id="rId20"/>
    <p:sldId id="374" r:id="rId21"/>
    <p:sldId id="426" r:id="rId22"/>
    <p:sldId id="387" r:id="rId23"/>
    <p:sldId id="335" r:id="rId24"/>
    <p:sldId id="414" r:id="rId25"/>
    <p:sldId id="427" r:id="rId26"/>
    <p:sldId id="392" r:id="rId27"/>
    <p:sldId id="420" r:id="rId28"/>
    <p:sldId id="428" r:id="rId29"/>
    <p:sldId id="431" r:id="rId30"/>
    <p:sldId id="421" r:id="rId31"/>
    <p:sldId id="430" r:id="rId32"/>
    <p:sldId id="272" r:id="rId33"/>
    <p:sldId id="389" r:id="rId34"/>
  </p:sldIdLst>
  <p:sldSz cx="9144000" cy="5143500" type="screen16x9"/>
  <p:notesSz cx="6858000" cy="9144000"/>
  <p:embeddedFontLst>
    <p:embeddedFont>
      <p:font typeface="Libre Baskerville" panose="02000000000000000000" pitchFamily="2" charset="0"/>
      <p:regular r:id="rId36"/>
      <p:bold r:id="rId37"/>
      <p: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national Study Guidance" initials="ISG" lastIdx="19" clrIdx="0">
    <p:extLst>
      <p:ext uri="{19B8F6BF-5375-455C-9EA6-DF929625EA0E}">
        <p15:presenceInfo xmlns:p15="http://schemas.microsoft.com/office/powerpoint/2012/main" userId="S-1-5-21-4207196655-1284807994-987816898-340479" providerId="AD"/>
      </p:ext>
    </p:extLst>
  </p:cmAuthor>
  <p:cmAuthor id="2" name="Thea Rønn" initials="TR" lastIdx="3" clrIdx="1">
    <p:extLst>
      <p:ext uri="{19B8F6BF-5375-455C-9EA6-DF929625EA0E}">
        <p15:presenceInfo xmlns:p15="http://schemas.microsoft.com/office/powerpoint/2012/main" userId="3669516081e98610" providerId="Windows Live"/>
      </p:ext>
    </p:extLst>
  </p:cmAuthor>
  <p:cmAuthor id="3" name="Victor Zhu Ding" initials="VD" lastIdx="19" clrIdx="2">
    <p:extLst>
      <p:ext uri="{19B8F6BF-5375-455C-9EA6-DF929625EA0E}">
        <p15:presenceInfo xmlns:p15="http://schemas.microsoft.com/office/powerpoint/2012/main" userId="S::s235468@dtu.dk::91098d75-4701-4486-b270-7fbad7e3c9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1C42"/>
    <a:srgbClr val="FFFFFF"/>
    <a:srgbClr val="8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68288" autoAdjust="0"/>
  </p:normalViewPr>
  <p:slideViewPr>
    <p:cSldViewPr snapToGrid="0">
      <p:cViewPr varScale="1">
        <p:scale>
          <a:sx n="114" d="100"/>
          <a:sy n="114" d="100"/>
        </p:scale>
        <p:origin x="156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3.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9-25T09:18:42.973" idx="14">
    <p:pos x="5760" y="0"/>
    <p:text>Byt nogle af punkterne rundt</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3" dt="2025-03-31T13:12:48.013" idx="9">
    <p:pos x="5760" y="0"/>
    <p:text>No more partner</p:text>
    <p:extLst>
      <p:ext uri="{C676402C-5697-4E1C-873F-D02D1690AC5C}">
        <p15:threadingInfo xmlns:p15="http://schemas.microsoft.com/office/powerpoint/2012/main" timeZoneBias="-1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3" dt="2025-03-31T11:37:37.433" idx="11">
    <p:pos x="5080" y="2259"/>
    <p:text/>
    <p:extLst>
      <p:ext uri="{C676402C-5697-4E1C-873F-D02D1690AC5C}">
        <p15:threadingInfo xmlns:p15="http://schemas.microsoft.com/office/powerpoint/2012/main" timeZoneBias="-120"/>
      </p:ext>
    </p:extLst>
  </p:cm>
  <p:cm authorId="3" dt="2025-03-31T11:37:47.071" idx="12">
    <p:pos x="10" y="10"/>
    <p:text>Snakke med Peter om summer school data/relevans</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9-25T11:37:14.302" idx="16">
    <p:pos x="10" y="10"/>
    <p:text>Måske er denne for lille og bliver for grynet</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09-25T11:37:14.302" idx="17">
    <p:pos x="10" y="10"/>
    <p:text>Måske er denne for lille og bliver for grynet</p:text>
    <p:extLst>
      <p:ext uri="{C676402C-5697-4E1C-873F-D02D1690AC5C}">
        <p15:threadingInfo xmlns:p15="http://schemas.microsoft.com/office/powerpoint/2012/main" timeZoneBias="-1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0-09-25T11:37:14.302" idx="18">
    <p:pos x="10" y="10"/>
    <p:text>Måske er denne for lille og bliver for grynet</p:text>
    <p:extLst>
      <p:ext uri="{C676402C-5697-4E1C-873F-D02D1690AC5C}">
        <p15:threadingInfo xmlns:p15="http://schemas.microsoft.com/office/powerpoint/2012/main" timeZoneBias="-1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0-09-25T11:37:14.302" idx="19">
    <p:pos x="10" y="10"/>
    <p:text>Måske er denne for lille og bliver for grynet</p:text>
    <p:extLst>
      <p:ext uri="{C676402C-5697-4E1C-873F-D02D1690AC5C}">
        <p15:threadingInfo xmlns:p15="http://schemas.microsoft.com/office/powerpoint/2012/main" timeZoneBias="-1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3" dt="2025-03-31T13:12:48.013" idx="19">
    <p:pos x="5760" y="0"/>
    <p:text>No more partner</p:text>
    <p:extLst>
      <p:ext uri="{C676402C-5697-4E1C-873F-D02D1690AC5C}">
        <p15:threadingInfo xmlns:p15="http://schemas.microsoft.com/office/powerpoint/2012/main" timeZoneBias="-12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3" dt="2025-03-31T13:59:51.734" idx="13">
    <p:pos x="5702" y="1936"/>
    <p:text>Updater</p:text>
    <p:extLst>
      <p:ext uri="{C676402C-5697-4E1C-873F-D02D1690AC5C}">
        <p15:threadingInfo xmlns:p15="http://schemas.microsoft.com/office/powerpoint/2012/main" timeZoneBias="-120"/>
      </p:ext>
    </p:extLst>
  </p:cm>
  <p:cm authorId="3" dt="2025-03-31T13:59:59.354" idx="14">
    <p:pos x="5697" y="341"/>
    <p:text>Updater</p:text>
    <p:extLst>
      <p:ext uri="{C676402C-5697-4E1C-873F-D02D1690AC5C}">
        <p15:threadingInfo xmlns:p15="http://schemas.microsoft.com/office/powerpoint/2012/main" timeZoneBias="-12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3" dt="2025-03-31T13:59:51.734" idx="15">
    <p:pos x="5702" y="1936"/>
    <p:text>Updater</p:text>
    <p:extLst>
      <p:ext uri="{C676402C-5697-4E1C-873F-D02D1690AC5C}">
        <p15:threadingInfo xmlns:p15="http://schemas.microsoft.com/office/powerpoint/2012/main" timeZoneBias="-120"/>
      </p:ext>
    </p:extLst>
  </p:cm>
  <p:cm authorId="3" dt="2025-03-31T13:59:59.354" idx="16">
    <p:pos x="5697" y="341"/>
    <p:text>Updater</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 y="0"/>
            <a:ext cx="2971799" cy="457200"/>
          </a:xfrm>
          <a:prstGeom prst="rect">
            <a:avLst/>
          </a:prstGeom>
          <a:noFill/>
          <a:ln>
            <a:noFill/>
          </a:ln>
        </p:spPr>
        <p:txBody>
          <a:bodyPr wrap="square" lIns="91417" tIns="91417" rIns="91417" bIns="91417"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159" marR="0" lvl="1" indent="0" algn="l" rtl="0">
              <a:spcBef>
                <a:spcPts val="0"/>
              </a:spcBef>
              <a:buNone/>
              <a:defRPr sz="1800" b="0" i="0" u="none" strike="noStrike" cap="none">
                <a:solidFill>
                  <a:schemeClr val="dk1"/>
                </a:solidFill>
                <a:latin typeface="Calibri"/>
                <a:ea typeface="Calibri"/>
                <a:cs typeface="Calibri"/>
                <a:sym typeface="Calibri"/>
              </a:defRPr>
            </a:lvl2pPr>
            <a:lvl3pPr marL="914318" marR="0" lvl="2" indent="0" algn="l" rtl="0">
              <a:spcBef>
                <a:spcPts val="0"/>
              </a:spcBef>
              <a:buNone/>
              <a:defRPr sz="1800" b="0" i="0" u="none" strike="noStrike" cap="none">
                <a:solidFill>
                  <a:schemeClr val="dk1"/>
                </a:solidFill>
                <a:latin typeface="Calibri"/>
                <a:ea typeface="Calibri"/>
                <a:cs typeface="Calibri"/>
                <a:sym typeface="Calibri"/>
              </a:defRPr>
            </a:lvl3pPr>
            <a:lvl4pPr marL="1371477" marR="0" lvl="3" indent="0" algn="l" rtl="0">
              <a:spcBef>
                <a:spcPts val="0"/>
              </a:spcBef>
              <a:buNone/>
              <a:defRPr sz="1800" b="0" i="0" u="none" strike="noStrike" cap="none">
                <a:solidFill>
                  <a:schemeClr val="dk1"/>
                </a:solidFill>
                <a:latin typeface="Calibri"/>
                <a:ea typeface="Calibri"/>
                <a:cs typeface="Calibri"/>
                <a:sym typeface="Calibri"/>
              </a:defRPr>
            </a:lvl4pPr>
            <a:lvl5pPr marL="1828637" marR="0" lvl="4" indent="0" algn="l" rtl="0">
              <a:spcBef>
                <a:spcPts val="0"/>
              </a:spcBef>
              <a:buNone/>
              <a:defRPr sz="1800" b="0" i="0" u="none" strike="noStrike" cap="none">
                <a:solidFill>
                  <a:schemeClr val="dk1"/>
                </a:solidFill>
                <a:latin typeface="Calibri"/>
                <a:ea typeface="Calibri"/>
                <a:cs typeface="Calibri"/>
                <a:sym typeface="Calibri"/>
              </a:defRPr>
            </a:lvl5pPr>
            <a:lvl6pPr marL="2285797" marR="0" lvl="5" indent="0" algn="l" rtl="0">
              <a:spcBef>
                <a:spcPts val="0"/>
              </a:spcBef>
              <a:buNone/>
              <a:defRPr sz="1800" b="0" i="0" u="none" strike="noStrike" cap="none">
                <a:solidFill>
                  <a:schemeClr val="dk1"/>
                </a:solidFill>
                <a:latin typeface="Calibri"/>
                <a:ea typeface="Calibri"/>
                <a:cs typeface="Calibri"/>
                <a:sym typeface="Calibri"/>
              </a:defRPr>
            </a:lvl6pPr>
            <a:lvl7pPr marL="2742956" marR="0" lvl="6" indent="0" algn="l" rtl="0">
              <a:spcBef>
                <a:spcPts val="0"/>
              </a:spcBef>
              <a:buNone/>
              <a:defRPr sz="1800" b="0" i="0" u="none" strike="noStrike" cap="none">
                <a:solidFill>
                  <a:schemeClr val="dk1"/>
                </a:solidFill>
                <a:latin typeface="Calibri"/>
                <a:ea typeface="Calibri"/>
                <a:cs typeface="Calibri"/>
                <a:sym typeface="Calibri"/>
              </a:defRPr>
            </a:lvl7pPr>
            <a:lvl8pPr marL="3200115" marR="0" lvl="7" indent="0" algn="l" rtl="0">
              <a:spcBef>
                <a:spcPts val="0"/>
              </a:spcBef>
              <a:buNone/>
              <a:defRPr sz="1800" b="0" i="0" u="none" strike="noStrike" cap="none">
                <a:solidFill>
                  <a:schemeClr val="dk1"/>
                </a:solidFill>
                <a:latin typeface="Calibri"/>
                <a:ea typeface="Calibri"/>
                <a:cs typeface="Calibri"/>
                <a:sym typeface="Calibri"/>
              </a:defRPr>
            </a:lvl8pPr>
            <a:lvl9pPr marL="365727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3" y="0"/>
            <a:ext cx="2971799" cy="457200"/>
          </a:xfrm>
          <a:prstGeom prst="rect">
            <a:avLst/>
          </a:prstGeom>
          <a:noFill/>
          <a:ln>
            <a:noFill/>
          </a:ln>
        </p:spPr>
        <p:txBody>
          <a:bodyPr wrap="square" lIns="91417" tIns="91417" rIns="91417" bIns="91417"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159" marR="0" lvl="1" indent="0" algn="l" rtl="0">
              <a:spcBef>
                <a:spcPts val="0"/>
              </a:spcBef>
              <a:buNone/>
              <a:defRPr sz="1800" b="0" i="0" u="none" strike="noStrike" cap="none">
                <a:solidFill>
                  <a:schemeClr val="dk1"/>
                </a:solidFill>
                <a:latin typeface="Calibri"/>
                <a:ea typeface="Calibri"/>
                <a:cs typeface="Calibri"/>
                <a:sym typeface="Calibri"/>
              </a:defRPr>
            </a:lvl2pPr>
            <a:lvl3pPr marL="914318" marR="0" lvl="2" indent="0" algn="l" rtl="0">
              <a:spcBef>
                <a:spcPts val="0"/>
              </a:spcBef>
              <a:buNone/>
              <a:defRPr sz="1800" b="0" i="0" u="none" strike="noStrike" cap="none">
                <a:solidFill>
                  <a:schemeClr val="dk1"/>
                </a:solidFill>
                <a:latin typeface="Calibri"/>
                <a:ea typeface="Calibri"/>
                <a:cs typeface="Calibri"/>
                <a:sym typeface="Calibri"/>
              </a:defRPr>
            </a:lvl3pPr>
            <a:lvl4pPr marL="1371477" marR="0" lvl="3" indent="0" algn="l" rtl="0">
              <a:spcBef>
                <a:spcPts val="0"/>
              </a:spcBef>
              <a:buNone/>
              <a:defRPr sz="1800" b="0" i="0" u="none" strike="noStrike" cap="none">
                <a:solidFill>
                  <a:schemeClr val="dk1"/>
                </a:solidFill>
                <a:latin typeface="Calibri"/>
                <a:ea typeface="Calibri"/>
                <a:cs typeface="Calibri"/>
                <a:sym typeface="Calibri"/>
              </a:defRPr>
            </a:lvl4pPr>
            <a:lvl5pPr marL="1828637" marR="0" lvl="4" indent="0" algn="l" rtl="0">
              <a:spcBef>
                <a:spcPts val="0"/>
              </a:spcBef>
              <a:buNone/>
              <a:defRPr sz="1800" b="0" i="0" u="none" strike="noStrike" cap="none">
                <a:solidFill>
                  <a:schemeClr val="dk1"/>
                </a:solidFill>
                <a:latin typeface="Calibri"/>
                <a:ea typeface="Calibri"/>
                <a:cs typeface="Calibri"/>
                <a:sym typeface="Calibri"/>
              </a:defRPr>
            </a:lvl5pPr>
            <a:lvl6pPr marL="2285797" marR="0" lvl="5" indent="0" algn="l" rtl="0">
              <a:spcBef>
                <a:spcPts val="0"/>
              </a:spcBef>
              <a:buNone/>
              <a:defRPr sz="1800" b="0" i="0" u="none" strike="noStrike" cap="none">
                <a:solidFill>
                  <a:schemeClr val="dk1"/>
                </a:solidFill>
                <a:latin typeface="Calibri"/>
                <a:ea typeface="Calibri"/>
                <a:cs typeface="Calibri"/>
                <a:sym typeface="Calibri"/>
              </a:defRPr>
            </a:lvl6pPr>
            <a:lvl7pPr marL="2742956" marR="0" lvl="6" indent="0" algn="l" rtl="0">
              <a:spcBef>
                <a:spcPts val="0"/>
              </a:spcBef>
              <a:buNone/>
              <a:defRPr sz="1800" b="0" i="0" u="none" strike="noStrike" cap="none">
                <a:solidFill>
                  <a:schemeClr val="dk1"/>
                </a:solidFill>
                <a:latin typeface="Calibri"/>
                <a:ea typeface="Calibri"/>
                <a:cs typeface="Calibri"/>
                <a:sym typeface="Calibri"/>
              </a:defRPr>
            </a:lvl7pPr>
            <a:lvl8pPr marL="3200115" marR="0" lvl="7" indent="0" algn="l" rtl="0">
              <a:spcBef>
                <a:spcPts val="0"/>
              </a:spcBef>
              <a:buNone/>
              <a:defRPr sz="1800" b="0" i="0" u="none" strike="noStrike" cap="none">
                <a:solidFill>
                  <a:schemeClr val="dk1"/>
                </a:solidFill>
                <a:latin typeface="Calibri"/>
                <a:ea typeface="Calibri"/>
                <a:cs typeface="Calibri"/>
                <a:sym typeface="Calibri"/>
              </a:defRPr>
            </a:lvl8pPr>
            <a:lvl9pPr marL="365727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1" y="4343400"/>
            <a:ext cx="5486399" cy="4114800"/>
          </a:xfrm>
          <a:prstGeom prst="rect">
            <a:avLst/>
          </a:prstGeom>
          <a:noFill/>
          <a:ln>
            <a:noFill/>
          </a:ln>
        </p:spPr>
        <p:txBody>
          <a:bodyPr wrap="square" lIns="91417" tIns="91417" rIns="91417" bIns="91417" anchor="t" anchorCtr="0"/>
          <a:lstStyle>
            <a:lvl1pPr marL="0" marR="0" lvl="0" indent="0" algn="l" rtl="0">
              <a:spcBef>
                <a:spcPts val="0"/>
              </a:spcBef>
              <a:buChar char="●"/>
              <a:defRPr sz="1200" b="0" i="0" u="none" strike="noStrike" cap="none">
                <a:solidFill>
                  <a:schemeClr val="dk1"/>
                </a:solidFill>
                <a:latin typeface="Calibri"/>
                <a:ea typeface="Calibri"/>
                <a:cs typeface="Calibri"/>
                <a:sym typeface="Calibri"/>
              </a:defRPr>
            </a:lvl1pPr>
            <a:lvl2pPr marL="457200" marR="0" lvl="1" indent="0" algn="l" rtl="0">
              <a:spcBef>
                <a:spcPts val="0"/>
              </a:spcBef>
              <a:buChar char="○"/>
              <a:defRPr sz="1200" b="0" i="0" u="none" strike="noStrike" cap="none">
                <a:solidFill>
                  <a:schemeClr val="dk1"/>
                </a:solidFill>
                <a:latin typeface="Calibri"/>
                <a:ea typeface="Calibri"/>
                <a:cs typeface="Calibri"/>
                <a:sym typeface="Calibri"/>
              </a:defRPr>
            </a:lvl2pPr>
            <a:lvl3pPr marL="914400" marR="0" lvl="2" indent="0" algn="l" rtl="0">
              <a:spcBef>
                <a:spcPts val="0"/>
              </a:spcBef>
              <a:buChar char="■"/>
              <a:defRPr sz="1200" b="0" i="0" u="none" strike="noStrike" cap="none">
                <a:solidFill>
                  <a:schemeClr val="dk1"/>
                </a:solidFill>
                <a:latin typeface="Calibri"/>
                <a:ea typeface="Calibri"/>
                <a:cs typeface="Calibri"/>
                <a:sym typeface="Calibri"/>
              </a:defRPr>
            </a:lvl3pPr>
            <a:lvl4pPr marL="1371600" marR="0" lvl="3" indent="0" algn="l" rtl="0">
              <a:spcBef>
                <a:spcPts val="0"/>
              </a:spcBef>
              <a:buChar char="●"/>
              <a:defRPr sz="1200" b="0" i="0" u="none" strike="noStrike" cap="none">
                <a:solidFill>
                  <a:schemeClr val="dk1"/>
                </a:solidFill>
                <a:latin typeface="Calibri"/>
                <a:ea typeface="Calibri"/>
                <a:cs typeface="Calibri"/>
                <a:sym typeface="Calibri"/>
              </a:defRPr>
            </a:lvl4pPr>
            <a:lvl5pPr marL="1828800" marR="0" lvl="4" indent="0" algn="l" rtl="0">
              <a:spcBef>
                <a:spcPts val="0"/>
              </a:spcBef>
              <a:buChar char="○"/>
              <a:defRPr sz="1200" b="0" i="0" u="none" strike="noStrike" cap="none">
                <a:solidFill>
                  <a:schemeClr val="dk1"/>
                </a:solidFill>
                <a:latin typeface="Calibri"/>
                <a:ea typeface="Calibri"/>
                <a:cs typeface="Calibri"/>
                <a:sym typeface="Calibri"/>
              </a:defRPr>
            </a:lvl5pPr>
            <a:lvl6pPr marL="2286000" marR="0" lvl="5" indent="0" algn="l" rtl="0">
              <a:spcBef>
                <a:spcPts val="0"/>
              </a:spcBef>
              <a:buChar char="■"/>
              <a:defRPr sz="1200" b="0" i="0" u="none" strike="noStrike" cap="none">
                <a:solidFill>
                  <a:schemeClr val="dk1"/>
                </a:solidFill>
                <a:latin typeface="Calibri"/>
                <a:ea typeface="Calibri"/>
                <a:cs typeface="Calibri"/>
                <a:sym typeface="Calibri"/>
              </a:defRPr>
            </a:lvl6pPr>
            <a:lvl7pPr marL="2743200" marR="0" lvl="6" indent="0" algn="l" rtl="0">
              <a:spcBef>
                <a:spcPts val="0"/>
              </a:spcBef>
              <a:buChar char="●"/>
              <a:defRPr sz="1200" b="0" i="0" u="none" strike="noStrike" cap="none">
                <a:solidFill>
                  <a:schemeClr val="dk1"/>
                </a:solidFill>
                <a:latin typeface="Calibri"/>
                <a:ea typeface="Calibri"/>
                <a:cs typeface="Calibri"/>
                <a:sym typeface="Calibri"/>
              </a:defRPr>
            </a:lvl7pPr>
            <a:lvl8pPr marL="3200400" marR="0" lvl="7" indent="0" algn="l" rtl="0">
              <a:spcBef>
                <a:spcPts val="0"/>
              </a:spcBef>
              <a:buChar char="○"/>
              <a:defRPr sz="1200" b="0" i="0" u="none" strike="noStrike" cap="none">
                <a:solidFill>
                  <a:schemeClr val="dk1"/>
                </a:solidFill>
                <a:latin typeface="Calibri"/>
                <a:ea typeface="Calibri"/>
                <a:cs typeface="Calibri"/>
                <a:sym typeface="Calibri"/>
              </a:defRPr>
            </a:lvl8pPr>
            <a:lvl9pPr marL="3657600" marR="0" lvl="8" indent="0" algn="l" rtl="0">
              <a:spcBef>
                <a:spcPts val="0"/>
              </a:spcBef>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1" y="8685213"/>
            <a:ext cx="2971799" cy="457200"/>
          </a:xfrm>
          <a:prstGeom prst="rect">
            <a:avLst/>
          </a:prstGeom>
          <a:noFill/>
          <a:ln>
            <a:noFill/>
          </a:ln>
        </p:spPr>
        <p:txBody>
          <a:bodyPr wrap="square" lIns="91417" tIns="91417" rIns="91417" bIns="91417"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159" marR="0" lvl="1" indent="0" algn="l" rtl="0">
              <a:spcBef>
                <a:spcPts val="0"/>
              </a:spcBef>
              <a:buNone/>
              <a:defRPr sz="1800" b="0" i="0" u="none" strike="noStrike" cap="none">
                <a:solidFill>
                  <a:schemeClr val="dk1"/>
                </a:solidFill>
                <a:latin typeface="Calibri"/>
                <a:ea typeface="Calibri"/>
                <a:cs typeface="Calibri"/>
                <a:sym typeface="Calibri"/>
              </a:defRPr>
            </a:lvl2pPr>
            <a:lvl3pPr marL="914318" marR="0" lvl="2" indent="0" algn="l" rtl="0">
              <a:spcBef>
                <a:spcPts val="0"/>
              </a:spcBef>
              <a:buNone/>
              <a:defRPr sz="1800" b="0" i="0" u="none" strike="noStrike" cap="none">
                <a:solidFill>
                  <a:schemeClr val="dk1"/>
                </a:solidFill>
                <a:latin typeface="Calibri"/>
                <a:ea typeface="Calibri"/>
                <a:cs typeface="Calibri"/>
                <a:sym typeface="Calibri"/>
              </a:defRPr>
            </a:lvl3pPr>
            <a:lvl4pPr marL="1371477" marR="0" lvl="3" indent="0" algn="l" rtl="0">
              <a:spcBef>
                <a:spcPts val="0"/>
              </a:spcBef>
              <a:buNone/>
              <a:defRPr sz="1800" b="0" i="0" u="none" strike="noStrike" cap="none">
                <a:solidFill>
                  <a:schemeClr val="dk1"/>
                </a:solidFill>
                <a:latin typeface="Calibri"/>
                <a:ea typeface="Calibri"/>
                <a:cs typeface="Calibri"/>
                <a:sym typeface="Calibri"/>
              </a:defRPr>
            </a:lvl4pPr>
            <a:lvl5pPr marL="1828637" marR="0" lvl="4" indent="0" algn="l" rtl="0">
              <a:spcBef>
                <a:spcPts val="0"/>
              </a:spcBef>
              <a:buNone/>
              <a:defRPr sz="1800" b="0" i="0" u="none" strike="noStrike" cap="none">
                <a:solidFill>
                  <a:schemeClr val="dk1"/>
                </a:solidFill>
                <a:latin typeface="Calibri"/>
                <a:ea typeface="Calibri"/>
                <a:cs typeface="Calibri"/>
                <a:sym typeface="Calibri"/>
              </a:defRPr>
            </a:lvl5pPr>
            <a:lvl6pPr marL="2285797" marR="0" lvl="5" indent="0" algn="l" rtl="0">
              <a:spcBef>
                <a:spcPts val="0"/>
              </a:spcBef>
              <a:buNone/>
              <a:defRPr sz="1800" b="0" i="0" u="none" strike="noStrike" cap="none">
                <a:solidFill>
                  <a:schemeClr val="dk1"/>
                </a:solidFill>
                <a:latin typeface="Calibri"/>
                <a:ea typeface="Calibri"/>
                <a:cs typeface="Calibri"/>
                <a:sym typeface="Calibri"/>
              </a:defRPr>
            </a:lvl6pPr>
            <a:lvl7pPr marL="2742956" marR="0" lvl="6" indent="0" algn="l" rtl="0">
              <a:spcBef>
                <a:spcPts val="0"/>
              </a:spcBef>
              <a:buNone/>
              <a:defRPr sz="1800" b="0" i="0" u="none" strike="noStrike" cap="none">
                <a:solidFill>
                  <a:schemeClr val="dk1"/>
                </a:solidFill>
                <a:latin typeface="Calibri"/>
                <a:ea typeface="Calibri"/>
                <a:cs typeface="Calibri"/>
                <a:sym typeface="Calibri"/>
              </a:defRPr>
            </a:lvl7pPr>
            <a:lvl8pPr marL="3200115" marR="0" lvl="7" indent="0" algn="l" rtl="0">
              <a:spcBef>
                <a:spcPts val="0"/>
              </a:spcBef>
              <a:buNone/>
              <a:defRPr sz="1800" b="0" i="0" u="none" strike="noStrike" cap="none">
                <a:solidFill>
                  <a:schemeClr val="dk1"/>
                </a:solidFill>
                <a:latin typeface="Calibri"/>
                <a:ea typeface="Calibri"/>
                <a:cs typeface="Calibri"/>
                <a:sym typeface="Calibri"/>
              </a:defRPr>
            </a:lvl8pPr>
            <a:lvl9pPr marL="3657274"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a:t>
            </a:fld>
            <a:endParaRPr lang="da-DK"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6" name="Shape 86"/>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r>
              <a:rPr lang="da-DK" dirty="0"/>
              <a:t>Husk at ændre det til dit </a:t>
            </a:r>
            <a:r>
              <a:rPr lang="da-DK" baseline="0" dirty="0"/>
              <a:t> navn – præsenter dig selv, hvad du læser og at du kommer fra </a:t>
            </a:r>
            <a:r>
              <a:rPr lang="da-DK" baseline="0" dirty="0" err="1"/>
              <a:t>Internatoinal</a:t>
            </a:r>
            <a:r>
              <a:rPr lang="da-DK" baseline="0" dirty="0"/>
              <a:t> Studievejledning. </a:t>
            </a:r>
            <a:endParaRPr dirty="0"/>
          </a:p>
        </p:txBody>
      </p:sp>
      <p:sp>
        <p:nvSpPr>
          <p:cNvPr id="87" name="Shape 87"/>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1</a:t>
            </a:fld>
            <a:endParaRPr lang="da-DK"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77EB098-61E4-4C66-893E-6FF0DA66F325}" type="slidenum">
              <a:rPr lang="da-DK" smtClean="0"/>
              <a:t>2</a:t>
            </a:fld>
            <a:endParaRPr lang="da-DK"/>
          </a:p>
        </p:txBody>
      </p:sp>
    </p:spTree>
    <p:extLst>
      <p:ext uri="{BB962C8B-B14F-4D97-AF65-F5344CB8AC3E}">
        <p14:creationId xmlns:p14="http://schemas.microsoft.com/office/powerpoint/2010/main" val="2163221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txBox="1">
            <a:spLocks noGrp="1"/>
          </p:cNvSpPr>
          <p:nvPr>
            <p:ph type="body" idx="1"/>
          </p:nvPr>
        </p:nvSpPr>
        <p:spPr>
          <a:xfrm>
            <a:off x="685801" y="4343400"/>
            <a:ext cx="5486399" cy="4114800"/>
          </a:xfrm>
          <a:prstGeom prst="rect">
            <a:avLst/>
          </a:prstGeom>
        </p:spPr>
        <p:txBody>
          <a:bodyPr wrap="square" lIns="91417" tIns="91417" rIns="91417" bIns="91417" anchor="t" anchorCtr="0">
            <a:noAutofit/>
          </a:bodyPr>
          <a:lstStyle/>
          <a:p>
            <a:pPr>
              <a:buNone/>
            </a:pPr>
            <a:r>
              <a:rPr lang="da-DK" dirty="0"/>
              <a:t>nævn</a:t>
            </a:r>
            <a:r>
              <a:rPr lang="da-DK" baseline="0" dirty="0"/>
              <a:t> dem alle – men uddyb kun en eller to. Vælg dem du synes er vigtigst med dit eget ophold i baghovedet. </a:t>
            </a:r>
            <a:endParaRPr dirty="0"/>
          </a:p>
        </p:txBody>
      </p:sp>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181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A partner </a:t>
            </a:r>
            <a:r>
              <a:rPr lang="da-DK" dirty="0" err="1"/>
              <a:t>uni</a:t>
            </a:r>
            <a:r>
              <a:rPr lang="da-DK" dirty="0"/>
              <a:t> is</a:t>
            </a:r>
            <a:r>
              <a:rPr lang="da-DK" baseline="0" dirty="0"/>
              <a:t> a </a:t>
            </a:r>
            <a:r>
              <a:rPr lang="da-DK" baseline="0" dirty="0" err="1"/>
              <a:t>uni</a:t>
            </a:r>
            <a:r>
              <a:rPr lang="da-DK" baseline="0" dirty="0"/>
              <a:t> DTU has an </a:t>
            </a:r>
            <a:r>
              <a:rPr lang="da-DK" baseline="0" dirty="0" err="1"/>
              <a:t>exchange</a:t>
            </a:r>
            <a:r>
              <a:rPr lang="da-DK" baseline="0" dirty="0"/>
              <a:t> agreement with. </a:t>
            </a:r>
            <a:r>
              <a:rPr lang="da-DK" baseline="0" dirty="0" err="1"/>
              <a:t>That</a:t>
            </a:r>
            <a:r>
              <a:rPr lang="da-DK" baseline="0" dirty="0"/>
              <a:t> </a:t>
            </a:r>
            <a:r>
              <a:rPr lang="da-DK" baseline="0" dirty="0" err="1"/>
              <a:t>means</a:t>
            </a:r>
            <a:r>
              <a:rPr lang="da-DK" baseline="0" dirty="0"/>
              <a:t> </a:t>
            </a:r>
            <a:r>
              <a:rPr lang="da-DK" baseline="0" dirty="0" err="1"/>
              <a:t>there</a:t>
            </a:r>
            <a:r>
              <a:rPr lang="da-DK" baseline="0" dirty="0"/>
              <a:t> is </a:t>
            </a:r>
            <a:r>
              <a:rPr lang="da-DK" baseline="0" dirty="0" err="1"/>
              <a:t>no</a:t>
            </a:r>
            <a:r>
              <a:rPr lang="da-DK" baseline="0" dirty="0"/>
              <a:t> </a:t>
            </a:r>
            <a:r>
              <a:rPr lang="da-DK" baseline="0" dirty="0" err="1"/>
              <a:t>money</a:t>
            </a:r>
            <a:r>
              <a:rPr lang="da-DK" baseline="0" dirty="0"/>
              <a:t> </a:t>
            </a:r>
            <a:r>
              <a:rPr lang="da-DK" baseline="0" dirty="0" err="1"/>
              <a:t>involved</a:t>
            </a:r>
            <a:r>
              <a:rPr lang="da-DK" baseline="0" dirty="0"/>
              <a:t>, </a:t>
            </a:r>
            <a:r>
              <a:rPr lang="da-DK" baseline="0" dirty="0" err="1"/>
              <a:t>no</a:t>
            </a:r>
            <a:r>
              <a:rPr lang="da-DK" baseline="0" dirty="0"/>
              <a:t> </a:t>
            </a:r>
            <a:r>
              <a:rPr lang="da-DK" baseline="0" dirty="0" err="1"/>
              <a:t>tuituin</a:t>
            </a:r>
            <a:r>
              <a:rPr lang="da-DK" baseline="0" dirty="0"/>
              <a:t> </a:t>
            </a:r>
            <a:r>
              <a:rPr lang="da-DK" baseline="0" dirty="0" err="1"/>
              <a:t>fee</a:t>
            </a:r>
            <a:r>
              <a:rPr lang="da-DK" baseline="0" dirty="0"/>
              <a:t> for </a:t>
            </a:r>
            <a:r>
              <a:rPr lang="da-DK" baseline="0" dirty="0" err="1"/>
              <a:t>you</a:t>
            </a:r>
            <a:r>
              <a:rPr lang="da-DK" baseline="0" dirty="0"/>
              <a:t> as DTU students. </a:t>
            </a:r>
            <a:r>
              <a:rPr lang="da-DK" baseline="0" dirty="0" err="1"/>
              <a:t>We</a:t>
            </a:r>
            <a:r>
              <a:rPr lang="da-DK" baseline="0" dirty="0"/>
              <a:t> </a:t>
            </a:r>
            <a:r>
              <a:rPr lang="da-DK" baseline="0" dirty="0" err="1"/>
              <a:t>can</a:t>
            </a:r>
            <a:r>
              <a:rPr lang="da-DK" baseline="0" dirty="0"/>
              <a:t> send a </a:t>
            </a:r>
            <a:r>
              <a:rPr lang="da-DK" baseline="0" dirty="0" err="1"/>
              <a:t>number</a:t>
            </a:r>
            <a:r>
              <a:rPr lang="da-DK" baseline="0" dirty="0"/>
              <a:t> of students to </a:t>
            </a:r>
            <a:r>
              <a:rPr lang="da-DK" baseline="0" dirty="0" err="1"/>
              <a:t>them</a:t>
            </a:r>
            <a:r>
              <a:rPr lang="da-DK" baseline="0" dirty="0"/>
              <a:t> and </a:t>
            </a:r>
            <a:r>
              <a:rPr lang="da-DK" baseline="0" dirty="0" err="1"/>
              <a:t>they</a:t>
            </a:r>
            <a:r>
              <a:rPr lang="da-DK" baseline="0" dirty="0"/>
              <a:t> </a:t>
            </a:r>
            <a:r>
              <a:rPr lang="da-DK" baseline="0" dirty="0" err="1"/>
              <a:t>can</a:t>
            </a:r>
            <a:r>
              <a:rPr lang="da-DK" baseline="0" dirty="0"/>
              <a:t> send students to </a:t>
            </a:r>
            <a:r>
              <a:rPr lang="da-DK" baseline="0" dirty="0" err="1"/>
              <a:t>us</a:t>
            </a:r>
            <a:r>
              <a:rPr lang="da-DK" baseline="0" dirty="0"/>
              <a:t>. </a:t>
            </a:r>
            <a:endParaRPr lang="da-DK"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4</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3744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dirty="0"/>
              <a:t>This is just to </a:t>
            </a:r>
            <a:r>
              <a:rPr lang="da-DK" dirty="0" err="1"/>
              <a:t>illustrate</a:t>
            </a:r>
            <a:r>
              <a:rPr lang="da-DK" dirty="0"/>
              <a:t> </a:t>
            </a:r>
            <a:r>
              <a:rPr lang="da-DK" dirty="0" err="1"/>
              <a:t>that</a:t>
            </a:r>
            <a:r>
              <a:rPr lang="da-DK" baseline="0" dirty="0"/>
              <a:t> </a:t>
            </a:r>
            <a:r>
              <a:rPr lang="da-DK" baseline="0" dirty="0" err="1"/>
              <a:t>we</a:t>
            </a:r>
            <a:r>
              <a:rPr lang="da-DK" baseline="0" dirty="0"/>
              <a:t> have partner </a:t>
            </a:r>
            <a:r>
              <a:rPr lang="da-DK" baseline="0" dirty="0" err="1"/>
              <a:t>uni’s</a:t>
            </a:r>
            <a:r>
              <a:rPr lang="da-DK" baseline="0" dirty="0"/>
              <a:t> </a:t>
            </a:r>
            <a:r>
              <a:rPr lang="da-DK" baseline="0" dirty="0" err="1"/>
              <a:t>spread</a:t>
            </a:r>
            <a:r>
              <a:rPr lang="da-DK" baseline="0" dirty="0"/>
              <a:t> out over most of the </a:t>
            </a:r>
            <a:r>
              <a:rPr lang="da-DK" baseline="0" dirty="0" err="1"/>
              <a:t>world</a:t>
            </a:r>
            <a:r>
              <a:rPr lang="da-DK" baseline="0" dirty="0"/>
              <a:t>. (</a:t>
            </a:r>
            <a:r>
              <a:rPr lang="da-DK" baseline="0" dirty="0" err="1"/>
              <a:t>blue</a:t>
            </a:r>
            <a:r>
              <a:rPr lang="da-DK" baseline="0" dirty="0"/>
              <a:t> </a:t>
            </a:r>
            <a:r>
              <a:rPr lang="da-DK" baseline="0" dirty="0" err="1"/>
              <a:t>means</a:t>
            </a:r>
            <a:r>
              <a:rPr lang="da-DK" baseline="0" dirty="0"/>
              <a:t> </a:t>
            </a:r>
            <a:r>
              <a:rPr lang="da-DK" baseline="0" dirty="0" err="1"/>
              <a:t>that</a:t>
            </a:r>
            <a:r>
              <a:rPr lang="da-DK" baseline="0" dirty="0"/>
              <a:t> </a:t>
            </a:r>
            <a:r>
              <a:rPr lang="da-DK" baseline="0" dirty="0" err="1"/>
              <a:t>we</a:t>
            </a:r>
            <a:r>
              <a:rPr lang="da-DK" baseline="0" dirty="0"/>
              <a:t> have X </a:t>
            </a:r>
            <a:r>
              <a:rPr lang="da-DK" baseline="0" dirty="0" err="1"/>
              <a:t>number</a:t>
            </a:r>
            <a:r>
              <a:rPr lang="da-DK" baseline="0" dirty="0"/>
              <a:t> of partners i </a:t>
            </a:r>
            <a:r>
              <a:rPr lang="da-DK" baseline="0" dirty="0" err="1"/>
              <a:t>that</a:t>
            </a:r>
            <a:r>
              <a:rPr lang="da-DK" baseline="0" dirty="0"/>
              <a:t> </a:t>
            </a:r>
            <a:r>
              <a:rPr lang="da-DK" baseline="0" dirty="0" err="1"/>
              <a:t>area</a:t>
            </a:r>
            <a:r>
              <a:rPr lang="da-DK" baseline="0" dirty="0"/>
              <a:t>)</a:t>
            </a:r>
            <a:endParaRPr lang="da-DK"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5</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2804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Italesæt</a:t>
            </a:r>
            <a:r>
              <a:rPr lang="da-DK" baseline="0"/>
              <a:t> deres specifikke situation: As </a:t>
            </a:r>
            <a:r>
              <a:rPr lang="da-DK" baseline="0" err="1"/>
              <a:t>first</a:t>
            </a:r>
            <a:r>
              <a:rPr lang="da-DK" baseline="0"/>
              <a:t> semester students </a:t>
            </a:r>
            <a:r>
              <a:rPr lang="da-DK" baseline="0" err="1"/>
              <a:t>you</a:t>
            </a:r>
            <a:r>
              <a:rPr lang="da-DK" baseline="0"/>
              <a:t> (</a:t>
            </a:r>
            <a:r>
              <a:rPr lang="da-DK" baseline="0" err="1"/>
              <a:t>only</a:t>
            </a:r>
            <a:r>
              <a:rPr lang="da-DK" baseline="0"/>
              <a:t>) have the </a:t>
            </a:r>
            <a:r>
              <a:rPr lang="da-DK" baseline="0" err="1"/>
              <a:t>opportunity</a:t>
            </a:r>
            <a:r>
              <a:rPr lang="da-DK" baseline="0"/>
              <a:t> of </a:t>
            </a:r>
            <a:r>
              <a:rPr lang="da-DK" baseline="0" err="1"/>
              <a:t>going</a:t>
            </a:r>
            <a:r>
              <a:rPr lang="da-DK" baseline="0"/>
              <a:t> </a:t>
            </a:r>
            <a:r>
              <a:rPr lang="da-DK" baseline="0" err="1"/>
              <a:t>abroad</a:t>
            </a:r>
            <a:r>
              <a:rPr lang="da-DK" baseline="0"/>
              <a:t> on </a:t>
            </a:r>
            <a:r>
              <a:rPr lang="da-DK" baseline="0" err="1"/>
              <a:t>your</a:t>
            </a:r>
            <a:r>
              <a:rPr lang="da-DK" baseline="0"/>
              <a:t> 3rd semester as </a:t>
            </a:r>
            <a:r>
              <a:rPr lang="da-DK" baseline="0" err="1"/>
              <a:t>you</a:t>
            </a:r>
            <a:r>
              <a:rPr lang="da-DK" baseline="0"/>
              <a:t> </a:t>
            </a:r>
            <a:r>
              <a:rPr lang="da-DK" baseline="0" err="1"/>
              <a:t>need</a:t>
            </a:r>
            <a:r>
              <a:rPr lang="da-DK" baseline="0"/>
              <a:t> to </a:t>
            </a:r>
            <a:r>
              <a:rPr lang="da-DK" baseline="0" err="1"/>
              <a:t>apply</a:t>
            </a:r>
            <a:r>
              <a:rPr lang="da-DK" baseline="0"/>
              <a:t> </a:t>
            </a:r>
            <a:r>
              <a:rPr lang="da-DK" baseline="0" err="1"/>
              <a:t>two</a:t>
            </a:r>
            <a:r>
              <a:rPr lang="da-DK" baseline="0"/>
              <a:t> semesters prior to the </a:t>
            </a:r>
            <a:r>
              <a:rPr lang="da-DK" baseline="0" err="1"/>
              <a:t>one</a:t>
            </a:r>
            <a:r>
              <a:rPr lang="da-DK" baseline="0"/>
              <a:t> </a:t>
            </a:r>
            <a:r>
              <a:rPr lang="da-DK" baseline="0" err="1"/>
              <a:t>abroad</a:t>
            </a:r>
            <a:r>
              <a:rPr lang="da-DK" baseline="0"/>
              <a:t>. (It is not </a:t>
            </a:r>
            <a:r>
              <a:rPr lang="da-DK" baseline="0" err="1"/>
              <a:t>possible</a:t>
            </a:r>
            <a:r>
              <a:rPr lang="da-DK" baseline="0"/>
              <a:t> to </a:t>
            </a:r>
            <a:r>
              <a:rPr lang="da-DK" baseline="0" err="1"/>
              <a:t>get</a:t>
            </a:r>
            <a:r>
              <a:rPr lang="da-DK" baseline="0"/>
              <a:t> a an </a:t>
            </a:r>
            <a:r>
              <a:rPr lang="da-DK" baseline="0" err="1"/>
              <a:t>exchange</a:t>
            </a:r>
            <a:r>
              <a:rPr lang="da-DK" baseline="0"/>
              <a:t> spot to do the master </a:t>
            </a:r>
            <a:r>
              <a:rPr lang="da-DK" baseline="0" err="1"/>
              <a:t>thesis</a:t>
            </a:r>
            <a:r>
              <a:rPr lang="da-DK" baseline="0"/>
              <a:t> </a:t>
            </a:r>
            <a:r>
              <a:rPr lang="da-DK" baseline="0" err="1"/>
              <a:t>abroad</a:t>
            </a:r>
            <a:r>
              <a:rPr lang="da-DK" baseline="0"/>
              <a:t>. )</a:t>
            </a:r>
            <a:endParaRPr lang="en-US"/>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da-DK" sz="1200" b="0" i="0" u="none" strike="noStrike" cap="none" smtClean="0">
                <a:solidFill>
                  <a:schemeClr val="dk1"/>
                </a:solidFill>
                <a:latin typeface="Calibri"/>
                <a:ea typeface="Calibri"/>
                <a:cs typeface="Calibri"/>
                <a:sym typeface="Calibri"/>
              </a:rPr>
              <a:t>6</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995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685801" y="4343400"/>
            <a:ext cx="5486399" cy="4114800"/>
          </a:xfrm>
          <a:prstGeom prst="rect">
            <a:avLst/>
          </a:prstGeom>
        </p:spPr>
        <p:txBody>
          <a:bodyPr wrap="square" lIns="91417" tIns="91417" rIns="91417" bIns="91417" anchor="t" anchorCtr="0">
            <a:noAutofit/>
          </a:bodyPr>
          <a:lstStyle/>
          <a:p>
            <a:pPr>
              <a:buNone/>
            </a:pPr>
            <a:r>
              <a:rPr lang="da-DK"/>
              <a:t>The deadline for </a:t>
            </a:r>
            <a:r>
              <a:rPr lang="da-DK" err="1"/>
              <a:t>going</a:t>
            </a:r>
            <a:r>
              <a:rPr lang="da-DK"/>
              <a:t> </a:t>
            </a:r>
            <a:r>
              <a:rPr lang="da-DK" err="1"/>
              <a:t>abroad</a:t>
            </a:r>
            <a:r>
              <a:rPr lang="da-DK"/>
              <a:t> in</a:t>
            </a:r>
            <a:r>
              <a:rPr lang="da-DK" baseline="0"/>
              <a:t> </a:t>
            </a:r>
            <a:r>
              <a:rPr lang="da-DK" baseline="0" err="1"/>
              <a:t>autumn</a:t>
            </a:r>
            <a:r>
              <a:rPr lang="da-DK" baseline="0"/>
              <a:t> 21 on </a:t>
            </a:r>
            <a:r>
              <a:rPr lang="da-DK" baseline="0" err="1"/>
              <a:t>your</a:t>
            </a:r>
            <a:r>
              <a:rPr lang="da-DK" baseline="0"/>
              <a:t> 3rd semester is </a:t>
            </a:r>
            <a:r>
              <a:rPr lang="da-DK" baseline="0" err="1"/>
              <a:t>coming</a:t>
            </a:r>
            <a:r>
              <a:rPr lang="da-DK" baseline="0"/>
              <a:t> up. </a:t>
            </a:r>
            <a:r>
              <a:rPr lang="da-DK"/>
              <a:t>This is </a:t>
            </a:r>
            <a:r>
              <a:rPr lang="da-DK" err="1"/>
              <a:t>why</a:t>
            </a:r>
            <a:r>
              <a:rPr lang="da-DK"/>
              <a:t> I am </a:t>
            </a:r>
            <a:r>
              <a:rPr lang="da-DK" err="1"/>
              <a:t>are</a:t>
            </a:r>
            <a:r>
              <a:rPr lang="da-DK"/>
              <a:t> </a:t>
            </a:r>
            <a:r>
              <a:rPr lang="da-DK" err="1"/>
              <a:t>here</a:t>
            </a:r>
            <a:r>
              <a:rPr lang="da-DK"/>
              <a:t> </a:t>
            </a:r>
            <a:r>
              <a:rPr lang="da-DK" err="1"/>
              <a:t>today</a:t>
            </a:r>
            <a:r>
              <a:rPr lang="da-DK"/>
              <a:t>. The </a:t>
            </a:r>
            <a:r>
              <a:rPr lang="da-DK" err="1"/>
              <a:t>application</a:t>
            </a:r>
            <a:r>
              <a:rPr lang="da-DK"/>
              <a:t> system </a:t>
            </a:r>
            <a:r>
              <a:rPr lang="da-DK" err="1"/>
              <a:t>opens</a:t>
            </a:r>
            <a:r>
              <a:rPr lang="da-DK"/>
              <a:t> </a:t>
            </a:r>
            <a:r>
              <a:rPr lang="da-DK" err="1"/>
              <a:t>one</a:t>
            </a:r>
            <a:r>
              <a:rPr lang="da-DK"/>
              <a:t> </a:t>
            </a:r>
            <a:r>
              <a:rPr lang="da-DK" err="1"/>
              <a:t>moth</a:t>
            </a:r>
            <a:r>
              <a:rPr lang="da-DK" baseline="0"/>
              <a:t> prior to the deadline. </a:t>
            </a:r>
            <a:br>
              <a:rPr lang="da-DK" baseline="0"/>
            </a:br>
            <a:r>
              <a:rPr lang="da-DK" baseline="0"/>
              <a:t>Summer </a:t>
            </a:r>
            <a:r>
              <a:rPr lang="da-DK" baseline="0" err="1"/>
              <a:t>school</a:t>
            </a:r>
            <a:r>
              <a:rPr lang="da-DK" baseline="0"/>
              <a:t> is </a:t>
            </a:r>
            <a:r>
              <a:rPr lang="da-DK" baseline="0" err="1"/>
              <a:t>also</a:t>
            </a:r>
            <a:r>
              <a:rPr lang="da-DK" baseline="0"/>
              <a:t> an option </a:t>
            </a:r>
            <a:endParaRPr/>
          </a:p>
        </p:txBody>
      </p:sp>
      <p:sp>
        <p:nvSpPr>
          <p:cNvPr id="239" name="Shape 2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5611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bullet</a:t>
            </a:r>
            <a:r>
              <a:rPr lang="en-US" baseline="0"/>
              <a:t> point not relevant as </a:t>
            </a:r>
            <a:r>
              <a:rPr lang="en-US" baseline="0" err="1"/>
              <a:t>Msc’s</a:t>
            </a:r>
            <a:r>
              <a:rPr lang="en-US" baseline="0"/>
              <a:t> always have 2 years behind them…</a:t>
            </a:r>
            <a:endParaRPr lang="en-US"/>
          </a:p>
        </p:txBody>
      </p:sp>
      <p:sp>
        <p:nvSpPr>
          <p:cNvPr id="4" name="Slide Number Placeholder 3"/>
          <p:cNvSpPr>
            <a:spLocks noGrp="1"/>
          </p:cNvSpPr>
          <p:nvPr>
            <p:ph type="sldNum" sz="quarter" idx="10"/>
          </p:nvPr>
        </p:nvSpPr>
        <p:spPr/>
        <p:txBody>
          <a:bodyPr/>
          <a:lstStyle/>
          <a:p>
            <a:fld id="{177EB098-61E4-4C66-893E-6FF0DA66F325}" type="slidenum">
              <a:rPr lang="da-DK" smtClean="0"/>
              <a:t>8</a:t>
            </a:fld>
            <a:endParaRPr lang="da-DK"/>
          </a:p>
        </p:txBody>
      </p:sp>
    </p:spTree>
    <p:extLst>
      <p:ext uri="{BB962C8B-B14F-4D97-AF65-F5344CB8AC3E}">
        <p14:creationId xmlns:p14="http://schemas.microsoft.com/office/powerpoint/2010/main" val="1363088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(Figure</a:t>
            </a:r>
            <a:r>
              <a:rPr lang="en-US" baseline="0"/>
              <a:t> out what your GPA is… The GPA have now is most likely the one you’ll have when applying)</a:t>
            </a:r>
            <a:endParaRPr lang="en-US"/>
          </a:p>
          <a:p>
            <a:endParaRPr lang="da-DK"/>
          </a:p>
        </p:txBody>
      </p:sp>
      <p:sp>
        <p:nvSpPr>
          <p:cNvPr id="4" name="Slide Number Placeholder 3"/>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9</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4296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68C39A73-7D12-7567-7464-03B35C9378A6}"/>
            </a:ext>
          </a:extLst>
        </p:cNvPr>
        <p:cNvGrpSpPr/>
        <p:nvPr/>
      </p:nvGrpSpPr>
      <p:grpSpPr>
        <a:xfrm>
          <a:off x="0" y="0"/>
          <a:ext cx="0" cy="0"/>
          <a:chOff x="0" y="0"/>
          <a:chExt cx="0" cy="0"/>
        </a:xfrm>
      </p:grpSpPr>
      <p:sp>
        <p:nvSpPr>
          <p:cNvPr id="216" name="Google Shape;216;g1f0e07c689d_1_212:notes">
            <a:extLst>
              <a:ext uri="{FF2B5EF4-FFF2-40B4-BE49-F238E27FC236}">
                <a16:creationId xmlns:a16="http://schemas.microsoft.com/office/drawing/2014/main" id="{7D7CD847-5782-9156-AE46-9AF3D11D38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1f0e07c689d_1_212:notes">
            <a:extLst>
              <a:ext uri="{FF2B5EF4-FFF2-40B4-BE49-F238E27FC236}">
                <a16:creationId xmlns:a16="http://schemas.microsoft.com/office/drawing/2014/main" id="{A57816DB-8000-7C02-5845-FC90F87507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4141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7E16D460-588A-8BD4-1EFA-7E6ECA630883}"/>
            </a:ext>
          </a:extLst>
        </p:cNvPr>
        <p:cNvGrpSpPr/>
        <p:nvPr/>
      </p:nvGrpSpPr>
      <p:grpSpPr>
        <a:xfrm>
          <a:off x="0" y="0"/>
          <a:ext cx="0" cy="0"/>
          <a:chOff x="0" y="0"/>
          <a:chExt cx="0" cy="0"/>
        </a:xfrm>
      </p:grpSpPr>
      <p:sp>
        <p:nvSpPr>
          <p:cNvPr id="172" name="Shape 172">
            <a:extLst>
              <a:ext uri="{FF2B5EF4-FFF2-40B4-BE49-F238E27FC236}">
                <a16:creationId xmlns:a16="http://schemas.microsoft.com/office/drawing/2014/main" id="{BA9B8E96-685F-4DA0-CA47-CC0F543DE270}"/>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3" name="Shape 173">
            <a:extLst>
              <a:ext uri="{FF2B5EF4-FFF2-40B4-BE49-F238E27FC236}">
                <a16:creationId xmlns:a16="http://schemas.microsoft.com/office/drawing/2014/main" id="{E4893C7C-997D-8CD2-2DF4-19B823D437E2}"/>
              </a:ext>
            </a:extLst>
          </p:cNvPr>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r>
              <a:rPr lang="en-GB"/>
              <a:t>Beyondborders.dtu.dk </a:t>
            </a:r>
            <a:endParaRPr/>
          </a:p>
        </p:txBody>
      </p:sp>
      <p:sp>
        <p:nvSpPr>
          <p:cNvPr id="174" name="Shape 174">
            <a:extLst>
              <a:ext uri="{FF2B5EF4-FFF2-40B4-BE49-F238E27FC236}">
                <a16:creationId xmlns:a16="http://schemas.microsoft.com/office/drawing/2014/main" id="{E4784F62-FC2F-36E9-0B00-D7FC0C167286}"/>
              </a:ext>
            </a:extLst>
          </p:cNvPr>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13</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393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DB9E14A0-6478-ADC4-47F6-F46E774ABAD1}"/>
            </a:ext>
          </a:extLst>
        </p:cNvPr>
        <p:cNvGrpSpPr/>
        <p:nvPr/>
      </p:nvGrpSpPr>
      <p:grpSpPr>
        <a:xfrm>
          <a:off x="0" y="0"/>
          <a:ext cx="0" cy="0"/>
          <a:chOff x="0" y="0"/>
          <a:chExt cx="0" cy="0"/>
        </a:xfrm>
      </p:grpSpPr>
      <p:sp>
        <p:nvSpPr>
          <p:cNvPr id="172" name="Shape 172">
            <a:extLst>
              <a:ext uri="{FF2B5EF4-FFF2-40B4-BE49-F238E27FC236}">
                <a16:creationId xmlns:a16="http://schemas.microsoft.com/office/drawing/2014/main" id="{CAE94253-B5E8-54A5-A7EC-80D50C2F6C53}"/>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3" name="Shape 173">
            <a:extLst>
              <a:ext uri="{FF2B5EF4-FFF2-40B4-BE49-F238E27FC236}">
                <a16:creationId xmlns:a16="http://schemas.microsoft.com/office/drawing/2014/main" id="{FAD8138A-6E61-0FB9-B199-32CDECF652B4}"/>
              </a:ext>
            </a:extLst>
          </p:cNvPr>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r>
              <a:rPr lang="en-GB"/>
              <a:t>Beyondborders.dtu.dk </a:t>
            </a:r>
            <a:endParaRPr/>
          </a:p>
        </p:txBody>
      </p:sp>
      <p:sp>
        <p:nvSpPr>
          <p:cNvPr id="174" name="Shape 174">
            <a:extLst>
              <a:ext uri="{FF2B5EF4-FFF2-40B4-BE49-F238E27FC236}">
                <a16:creationId xmlns:a16="http://schemas.microsoft.com/office/drawing/2014/main" id="{B854685F-7D18-6358-C786-7546B47961C6}"/>
              </a:ext>
            </a:extLst>
          </p:cNvPr>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14</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0507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3" name="Shape 173"/>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r>
              <a:rPr lang="en-GB"/>
              <a:t>Beyondborders.dtu.dk </a:t>
            </a:r>
            <a:endParaRPr/>
          </a:p>
        </p:txBody>
      </p:sp>
      <p:sp>
        <p:nvSpPr>
          <p:cNvPr id="174" name="Shape 174"/>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15</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15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5EADA645-3B57-3DCF-CDD9-123F13B84036}"/>
            </a:ext>
          </a:extLst>
        </p:cNvPr>
        <p:cNvGrpSpPr/>
        <p:nvPr/>
      </p:nvGrpSpPr>
      <p:grpSpPr>
        <a:xfrm>
          <a:off x="0" y="0"/>
          <a:ext cx="0" cy="0"/>
          <a:chOff x="0" y="0"/>
          <a:chExt cx="0" cy="0"/>
        </a:xfrm>
      </p:grpSpPr>
      <p:sp>
        <p:nvSpPr>
          <p:cNvPr id="216" name="Google Shape;216;g1f0e07c689d_1_212:notes">
            <a:extLst>
              <a:ext uri="{FF2B5EF4-FFF2-40B4-BE49-F238E27FC236}">
                <a16:creationId xmlns:a16="http://schemas.microsoft.com/office/drawing/2014/main" id="{B442BBC4-CEE4-9820-D9BD-137817BF5ED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1f0e07c689d_1_212:notes">
            <a:extLst>
              <a:ext uri="{FF2B5EF4-FFF2-40B4-BE49-F238E27FC236}">
                <a16:creationId xmlns:a16="http://schemas.microsoft.com/office/drawing/2014/main" id="{AD7DA9C1-79E3-A2ED-D509-DD7993CFB1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266366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DK"/>
              <a:t>Dette er ca.</a:t>
            </a:r>
            <a:r>
              <a:rPr lang="da-DK" baseline="0"/>
              <a:t> </a:t>
            </a:r>
            <a:r>
              <a:rPr lang="da-DK"/>
              <a:t>hvad din ansøgning skal indeholde.</a:t>
            </a:r>
            <a:r>
              <a:rPr lang="da-DK" baseline="0"/>
              <a:t> Man kan ikke se selve ansøgningsformularen før en måned inden deadline, men man kan læse mere om ansøgningen på studyabroad.dtu.dk </a:t>
            </a:r>
            <a:endParaRPr lang="da-DK"/>
          </a:p>
        </p:txBody>
      </p:sp>
      <p:sp>
        <p:nvSpPr>
          <p:cNvPr id="4" name="Slide Number Placeholder 3"/>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17</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9964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C266819A-48C8-1D96-43CA-E59C23AF3BA6}"/>
            </a:ext>
          </a:extLst>
        </p:cNvPr>
        <p:cNvGrpSpPr/>
        <p:nvPr/>
      </p:nvGrpSpPr>
      <p:grpSpPr>
        <a:xfrm>
          <a:off x="0" y="0"/>
          <a:ext cx="0" cy="0"/>
          <a:chOff x="0" y="0"/>
          <a:chExt cx="0" cy="0"/>
        </a:xfrm>
      </p:grpSpPr>
      <p:sp>
        <p:nvSpPr>
          <p:cNvPr id="216" name="Google Shape;216;g1f0e07c689d_1_212:notes">
            <a:extLst>
              <a:ext uri="{FF2B5EF4-FFF2-40B4-BE49-F238E27FC236}">
                <a16:creationId xmlns:a16="http://schemas.microsoft.com/office/drawing/2014/main" id="{DE91AFB6-BC5A-4365-4FD6-396EA0A7D01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1f0e07c689d_1_212:notes">
            <a:extLst>
              <a:ext uri="{FF2B5EF4-FFF2-40B4-BE49-F238E27FC236}">
                <a16:creationId xmlns:a16="http://schemas.microsoft.com/office/drawing/2014/main" id="{39B9F4F2-9010-0AB9-1478-B34E272E03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9189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a:extLst>
            <a:ext uri="{FF2B5EF4-FFF2-40B4-BE49-F238E27FC236}">
              <a16:creationId xmlns:a16="http://schemas.microsoft.com/office/drawing/2014/main" id="{4E8440E8-D924-5DA3-F587-F0E975CA4958}"/>
            </a:ext>
          </a:extLst>
        </p:cNvPr>
        <p:cNvGrpSpPr/>
        <p:nvPr/>
      </p:nvGrpSpPr>
      <p:grpSpPr>
        <a:xfrm>
          <a:off x="0" y="0"/>
          <a:ext cx="0" cy="0"/>
          <a:chOff x="0" y="0"/>
          <a:chExt cx="0" cy="0"/>
        </a:xfrm>
      </p:grpSpPr>
      <p:sp>
        <p:nvSpPr>
          <p:cNvPr id="216" name="Google Shape;216;g1f0e07c689d_1_212:notes">
            <a:extLst>
              <a:ext uri="{FF2B5EF4-FFF2-40B4-BE49-F238E27FC236}">
                <a16:creationId xmlns:a16="http://schemas.microsoft.com/office/drawing/2014/main" id="{72B18968-3165-4217-8A6B-2744721667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7" name="Google Shape;217;g1f0e07c689d_1_212:notes">
            <a:extLst>
              <a:ext uri="{FF2B5EF4-FFF2-40B4-BE49-F238E27FC236}">
                <a16:creationId xmlns:a16="http://schemas.microsoft.com/office/drawing/2014/main" id="{B20636AD-678A-7D0D-FF5F-C36C28EE1A6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55673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da-DK"/>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da-DK" sz="1200" b="0" i="0" u="none" strike="noStrike" cap="none" smtClean="0">
                <a:solidFill>
                  <a:schemeClr val="dk1"/>
                </a:solidFill>
                <a:latin typeface="Calibri"/>
                <a:ea typeface="Calibri"/>
                <a:cs typeface="Calibri"/>
                <a:sym typeface="Calibri"/>
              </a:rPr>
              <a:t>20</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9392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44093-F9DA-5672-E81F-106B9F0F6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7E3B5-5542-6813-16CD-32475E7854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00357-33E1-780B-6944-3C15BF069F06}"/>
              </a:ext>
            </a:extLst>
          </p:cNvPr>
          <p:cNvSpPr>
            <a:spLocks noGrp="1"/>
          </p:cNvSpPr>
          <p:nvPr>
            <p:ph type="body" idx="1"/>
          </p:nvPr>
        </p:nvSpPr>
        <p:spPr/>
        <p:txBody>
          <a:bodyPr/>
          <a:lstStyle/>
          <a:p>
            <a:r>
              <a:rPr lang="da-DK" b="1" dirty="0"/>
              <a:t>Tilmeld dig vores internationale onlinekurser</a:t>
            </a:r>
            <a:endParaRPr lang="da-DK" dirty="0"/>
          </a:p>
          <a:p>
            <a:r>
              <a:rPr lang="da-DK" dirty="0" err="1"/>
              <a:t>EuroTeQ</a:t>
            </a:r>
            <a:r>
              <a:rPr lang="da-DK" dirty="0"/>
              <a:t> kursuskataloget tilbyder onlinekurser på syv af Europas mest anerkendte tekniske universiteter, såsom Eindhoven University of Technology i Holland, Tallinn University of Technology i Estland og Technical University of </a:t>
            </a:r>
            <a:r>
              <a:rPr lang="da-DK" dirty="0" err="1"/>
              <a:t>Munich</a:t>
            </a:r>
            <a:r>
              <a:rPr lang="da-DK" dirty="0"/>
              <a:t> i Tyskland.</a:t>
            </a:r>
          </a:p>
          <a:p>
            <a:r>
              <a:rPr lang="da-DK" b="1" dirty="0"/>
              <a:t>Hvad får du ud af det?</a:t>
            </a:r>
            <a:endParaRPr lang="da-DK" dirty="0"/>
          </a:p>
          <a:p>
            <a:r>
              <a:rPr lang="da-DK" dirty="0"/>
              <a:t>En unik måde at tage et semester i udlandet på</a:t>
            </a:r>
          </a:p>
          <a:p>
            <a:r>
              <a:rPr lang="da-DK" dirty="0"/>
              <a:t>En spændende mulighed for at få et internationalt perspektiv på nutidens udfordringer</a:t>
            </a:r>
          </a:p>
          <a:p>
            <a:r>
              <a:rPr lang="da-DK" dirty="0"/>
              <a:t>En chance for at studere fag, der ikke udbydes på DTU</a:t>
            </a:r>
          </a:p>
          <a:p>
            <a:r>
              <a:rPr lang="da-DK" dirty="0"/>
              <a:t>En fleksibel tidsplan</a:t>
            </a:r>
          </a:p>
          <a:p>
            <a:r>
              <a:rPr lang="da-DK" dirty="0"/>
              <a:t>En mulighed for at opleve en anden universitetskultur og deltage i interkulturelt samarbejde med ligesindede studerende</a:t>
            </a:r>
          </a:p>
          <a:p>
            <a:r>
              <a:rPr lang="da-DK" dirty="0"/>
              <a:t>Alle tekniske kurser er ECTS-akkrediterede, og tilmelding er åben to gange om året:</a:t>
            </a:r>
          </a:p>
          <a:p>
            <a:r>
              <a:rPr lang="da-DK" dirty="0"/>
              <a:t>I maj for efterårssemesteret</a:t>
            </a:r>
          </a:p>
          <a:p>
            <a:r>
              <a:rPr lang="da-DK" dirty="0"/>
              <a:t>I oktober for forårssemesteret</a:t>
            </a:r>
          </a:p>
          <a:p>
            <a:r>
              <a:rPr lang="da-DK" b="1" dirty="0"/>
              <a:t>Vil du vide mere?</a:t>
            </a:r>
            <a:br>
              <a:rPr lang="da-DK" dirty="0"/>
            </a:br>
            <a:r>
              <a:rPr lang="da-DK" dirty="0"/>
              <a:t>Scan QR-koden og besøg vores hjemmeside, eller skriv en e-mail til vores kolleger i internationale studier på international@adm.dtu.dk.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cap="none" dirty="0">
              <a:solidFill>
                <a:schemeClr val="dk1"/>
              </a:solidFill>
              <a:latin typeface="Aptos" panose="020B0004020202020204" pitchFamily="34" charset="0"/>
              <a:ea typeface="ＭＳ Ｐゴシック" pitchFamily="-80" charset="-128"/>
              <a:cs typeface="Calibri"/>
              <a:sym typeface="Calibri"/>
            </a:endParaRPr>
          </a:p>
          <a:p>
            <a:pPr>
              <a:buNone/>
            </a:pPr>
            <a:endParaRPr lang="da-DK" dirty="0"/>
          </a:p>
        </p:txBody>
      </p:sp>
      <p:sp>
        <p:nvSpPr>
          <p:cNvPr id="4" name="Slide Number Placeholder 3">
            <a:extLst>
              <a:ext uri="{FF2B5EF4-FFF2-40B4-BE49-F238E27FC236}">
                <a16:creationId xmlns:a16="http://schemas.microsoft.com/office/drawing/2014/main" id="{D5FD4740-66FA-A85A-575F-C6352FA95370}"/>
              </a:ext>
            </a:extLst>
          </p:cNvPr>
          <p:cNvSpPr>
            <a:spLocks noGrp="1"/>
          </p:cNvSpPr>
          <p:nvPr>
            <p:ph type="sldNum" idx="12"/>
          </p:nvPr>
        </p:nvSpPr>
        <p:spPr/>
        <p:txBody>
          <a:bodyPr/>
          <a:lstStyle/>
          <a:p>
            <a:pPr marL="0" marR="0" lvl="0" indent="0" algn="r" rtl="0">
              <a:spcBef>
                <a:spcPts val="0"/>
              </a:spcBef>
              <a:buSzPct val="25000"/>
              <a:buNone/>
            </a:pPr>
            <a:fld id="{00000000-1234-1234-1234-123412341234}" type="slidenum">
              <a:rPr lang="da-DK" sz="1200" b="0" i="0" u="none" strike="noStrike" cap="none" smtClean="0">
                <a:solidFill>
                  <a:schemeClr val="dk1"/>
                </a:solidFill>
                <a:latin typeface="Calibri"/>
                <a:ea typeface="Calibri"/>
                <a:cs typeface="Calibri"/>
                <a:sym typeface="Calibri"/>
              </a:rPr>
              <a:t>21</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0887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CAD4-D59D-C3EE-9FB5-AF47C0A077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EEEEAE-77FD-8006-B88F-12CD098652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A61B37-E69F-6FDA-D24C-A53785EFDF75}"/>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C1813CF2-6E81-3258-4532-EF3F662EBBD5}"/>
              </a:ext>
            </a:extLst>
          </p:cNvPr>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22</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07099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D14AF-8FDE-836C-1659-BDBC26064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B831B-83A6-A56C-218E-20F899C802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6395C-C842-A8B8-0B96-C4DC75A42AE7}"/>
              </a:ext>
            </a:extLst>
          </p:cNvPr>
          <p:cNvSpPr>
            <a:spLocks noGrp="1"/>
          </p:cNvSpPr>
          <p:nvPr>
            <p:ph type="body" idx="1"/>
          </p:nvPr>
        </p:nvSpPr>
        <p:spPr/>
        <p:txBody>
          <a:bodyPr/>
          <a:lstStyle/>
          <a:p>
            <a:endParaRPr lang="da-DK"/>
          </a:p>
        </p:txBody>
      </p:sp>
      <p:sp>
        <p:nvSpPr>
          <p:cNvPr id="4" name="Slide Number Placeholder 3">
            <a:extLst>
              <a:ext uri="{FF2B5EF4-FFF2-40B4-BE49-F238E27FC236}">
                <a16:creationId xmlns:a16="http://schemas.microsoft.com/office/drawing/2014/main" id="{62E4883B-6281-772F-5FDC-15BE9A341B26}"/>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da-DK"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23</a:t>
            </a:fld>
            <a:endParaRPr kumimoji="0" lang="da-DK"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0050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30FA65A3-4E1F-3D59-4FB2-D6F065EF8EDC}"/>
            </a:ext>
          </a:extLst>
        </p:cNvPr>
        <p:cNvGrpSpPr/>
        <p:nvPr/>
      </p:nvGrpSpPr>
      <p:grpSpPr>
        <a:xfrm>
          <a:off x="0" y="0"/>
          <a:ext cx="0" cy="0"/>
          <a:chOff x="0" y="0"/>
          <a:chExt cx="0" cy="0"/>
        </a:xfrm>
      </p:grpSpPr>
      <p:sp>
        <p:nvSpPr>
          <p:cNvPr id="172" name="Shape 172">
            <a:extLst>
              <a:ext uri="{FF2B5EF4-FFF2-40B4-BE49-F238E27FC236}">
                <a16:creationId xmlns:a16="http://schemas.microsoft.com/office/drawing/2014/main" id="{593B7579-75E9-17B1-4B17-EB8618F3582A}"/>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3" name="Shape 173">
            <a:extLst>
              <a:ext uri="{FF2B5EF4-FFF2-40B4-BE49-F238E27FC236}">
                <a16:creationId xmlns:a16="http://schemas.microsoft.com/office/drawing/2014/main" id="{D38863E6-AA61-7270-56C1-1936AC3C42E8}"/>
              </a:ext>
            </a:extLst>
          </p:cNvPr>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r>
              <a:rPr lang="en-GB"/>
              <a:t>Beyondborders.dtu.dk </a:t>
            </a:r>
            <a:endParaRPr/>
          </a:p>
        </p:txBody>
      </p:sp>
      <p:sp>
        <p:nvSpPr>
          <p:cNvPr id="174" name="Shape 174">
            <a:extLst>
              <a:ext uri="{FF2B5EF4-FFF2-40B4-BE49-F238E27FC236}">
                <a16:creationId xmlns:a16="http://schemas.microsoft.com/office/drawing/2014/main" id="{E726445E-9EC1-2C27-0123-CF180E8BE4CD}"/>
              </a:ext>
            </a:extLst>
          </p:cNvPr>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25</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5452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B704E-6BAB-3D92-FC2B-CC5603C8B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D2753-1894-7FA5-FB02-1E526A8C93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67833-5D85-2227-801C-D2E29982AC2E}"/>
              </a:ext>
            </a:extLst>
          </p:cNvPr>
          <p:cNvSpPr>
            <a:spLocks noGrp="1"/>
          </p:cNvSpPr>
          <p:nvPr>
            <p:ph type="body" idx="1"/>
          </p:nvPr>
        </p:nvSpPr>
        <p:spPr/>
        <p:txBody>
          <a:bodyPr/>
          <a:lstStyle/>
          <a:p>
            <a:endParaRPr lang="da-DK" dirty="0"/>
          </a:p>
        </p:txBody>
      </p:sp>
      <p:sp>
        <p:nvSpPr>
          <p:cNvPr id="4" name="Slide Number Placeholder 3">
            <a:extLst>
              <a:ext uri="{FF2B5EF4-FFF2-40B4-BE49-F238E27FC236}">
                <a16:creationId xmlns:a16="http://schemas.microsoft.com/office/drawing/2014/main" id="{A0CBF515-8CAD-2E00-98D8-8125238C6F84}"/>
              </a:ext>
            </a:extLst>
          </p:cNvPr>
          <p:cNvSpPr>
            <a:spLocks noGrp="1"/>
          </p:cNvSpPr>
          <p:nvPr>
            <p:ph type="sldNum" idx="10"/>
          </p:nvPr>
        </p:nvSpPr>
        <p:spPr/>
        <p:txBody>
          <a:bodyPr/>
          <a:lstStyle/>
          <a:p>
            <a:pPr algn="r">
              <a:buSzPct val="25000"/>
            </a:pPr>
            <a:fld id="{00000000-1234-1234-1234-123412341234}" type="slidenum">
              <a:rPr lang="da-DK" sz="1200" smtClean="0">
                <a:solidFill>
                  <a:schemeClr val="dk1"/>
                </a:solidFill>
                <a:latin typeface="Calibri"/>
                <a:ea typeface="Calibri"/>
                <a:cs typeface="Calibri"/>
                <a:sym typeface="Calibri"/>
              </a:rPr>
              <a:pPr algn="r">
                <a:buSzPct val="25000"/>
              </a:pPr>
              <a:t>26</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19958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Shape 213"/>
          <p:cNvSpPr txBox="1">
            <a:spLocks noGrp="1"/>
          </p:cNvSpPr>
          <p:nvPr>
            <p:ph type="body" idx="1"/>
          </p:nvPr>
        </p:nvSpPr>
        <p:spPr>
          <a:xfrm>
            <a:off x="685800" y="4343400"/>
            <a:ext cx="5486399" cy="4114800"/>
          </a:xfrm>
          <a:prstGeom prst="rect">
            <a:avLst/>
          </a:prstGeom>
        </p:spPr>
        <p:txBody>
          <a:bodyPr wrap="square" lIns="91425" tIns="91425" rIns="91425" bIns="91425" anchor="t" anchorCtr="0">
            <a:noAutofit/>
          </a:bodyPr>
          <a:lstStyle/>
          <a:p>
            <a:pPr lvl="0">
              <a:spcBef>
                <a:spcPts val="0"/>
              </a:spcBef>
              <a:buNone/>
            </a:pPr>
            <a:endParaRPr dirty="0"/>
          </a:p>
        </p:txBody>
      </p:sp>
      <p:sp>
        <p:nvSpPr>
          <p:cNvPr id="214" name="Shape 21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9475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F75EF1BD-F71F-9F0F-6701-E2CA376DAA41}"/>
            </a:ext>
          </a:extLst>
        </p:cNvPr>
        <p:cNvGrpSpPr/>
        <p:nvPr/>
      </p:nvGrpSpPr>
      <p:grpSpPr>
        <a:xfrm>
          <a:off x="0" y="0"/>
          <a:ext cx="0" cy="0"/>
          <a:chOff x="0" y="0"/>
          <a:chExt cx="0" cy="0"/>
        </a:xfrm>
      </p:grpSpPr>
      <p:sp>
        <p:nvSpPr>
          <p:cNvPr id="122" name="Shape 122">
            <a:extLst>
              <a:ext uri="{FF2B5EF4-FFF2-40B4-BE49-F238E27FC236}">
                <a16:creationId xmlns:a16="http://schemas.microsoft.com/office/drawing/2014/main" id="{539C2886-01DA-A43A-53CA-BCB3057977E0}"/>
              </a:ext>
            </a:extLst>
          </p:cNvPr>
          <p:cNvSpPr txBox="1">
            <a:spLocks noGrp="1"/>
          </p:cNvSpPr>
          <p:nvPr>
            <p:ph type="body" idx="1"/>
          </p:nvPr>
        </p:nvSpPr>
        <p:spPr>
          <a:xfrm>
            <a:off x="685801" y="4343400"/>
            <a:ext cx="5486399" cy="4114800"/>
          </a:xfrm>
          <a:prstGeom prst="rect">
            <a:avLst/>
          </a:prstGeom>
        </p:spPr>
        <p:txBody>
          <a:bodyPr wrap="square" lIns="91417" tIns="91417" rIns="91417" bIns="91417" anchor="t" anchorCtr="0">
            <a:noAutofit/>
          </a:bodyPr>
          <a:lstStyle/>
          <a:p>
            <a:pPr>
              <a:buNone/>
            </a:pPr>
            <a:r>
              <a:rPr lang="da-DK" dirty="0"/>
              <a:t> man kan søge erasmus stipendiet hvis man finder en praktikplads indenfor EU. Det søger man igennem det internationale kontor, og man kan finde en masse information om hvordan på vores hjemmeside. Man skal bruge en del dokumenter, fx udfyldt ansøgningsskema, forsikringspapirer, praktikkontrakt osv. </a:t>
            </a:r>
          </a:p>
          <a:p>
            <a:pPr>
              <a:buNone/>
            </a:pPr>
            <a:endParaRPr lang="da-DK" dirty="0"/>
          </a:p>
          <a:p>
            <a:pPr>
              <a:buNone/>
            </a:pPr>
            <a:r>
              <a:rPr lang="da-DK" dirty="0"/>
              <a:t>Til sidst er der selvfølgelig også en masse private fonde man sagtens kan søge. Der findes forskellige søgemaskiner man kan finde på vores hjemmeside, og man er velkommen til at komme forbi vores kontor og spørge om hjælp. </a:t>
            </a:r>
          </a:p>
          <a:p>
            <a:pPr>
              <a:buNone/>
            </a:pPr>
            <a:endParaRPr lang="da-DK" dirty="0"/>
          </a:p>
          <a:p>
            <a:pPr>
              <a:buNone/>
            </a:pPr>
            <a:r>
              <a:rPr lang="da-DK" dirty="0"/>
              <a:t>Læg et budget – få et overblik over prisniveau i dit værtsland og brug tid på at søge legater. </a:t>
            </a:r>
          </a:p>
        </p:txBody>
      </p:sp>
      <p:sp>
        <p:nvSpPr>
          <p:cNvPr id="123" name="Shape 123">
            <a:extLst>
              <a:ext uri="{FF2B5EF4-FFF2-40B4-BE49-F238E27FC236}">
                <a16:creationId xmlns:a16="http://schemas.microsoft.com/office/drawing/2014/main" id="{D8597D77-187D-655B-CB53-18F164DEB526}"/>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378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endParaRPr lang="da-DK"/>
          </a:p>
        </p:txBody>
      </p:sp>
      <p:sp>
        <p:nvSpPr>
          <p:cNvPr id="271" name="Shape 271"/>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29</a:t>
            </a:fld>
            <a:endParaRPr lang="da-DK"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a:extLst>
            <a:ext uri="{FF2B5EF4-FFF2-40B4-BE49-F238E27FC236}">
              <a16:creationId xmlns:a16="http://schemas.microsoft.com/office/drawing/2014/main" id="{9C5D5344-2326-63DB-D744-76678FFB192B}"/>
            </a:ext>
          </a:extLst>
        </p:cNvPr>
        <p:cNvGrpSpPr/>
        <p:nvPr/>
      </p:nvGrpSpPr>
      <p:grpSpPr>
        <a:xfrm>
          <a:off x="0" y="0"/>
          <a:ext cx="0" cy="0"/>
          <a:chOff x="0" y="0"/>
          <a:chExt cx="0" cy="0"/>
        </a:xfrm>
      </p:grpSpPr>
      <p:sp>
        <p:nvSpPr>
          <p:cNvPr id="269" name="Shape 269">
            <a:extLst>
              <a:ext uri="{FF2B5EF4-FFF2-40B4-BE49-F238E27FC236}">
                <a16:creationId xmlns:a16="http://schemas.microsoft.com/office/drawing/2014/main" id="{5CB36F80-3AE2-D444-D749-DD434F23A29B}"/>
              </a:ext>
            </a:extLst>
          </p:cNvPr>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a:extLst>
              <a:ext uri="{FF2B5EF4-FFF2-40B4-BE49-F238E27FC236}">
                <a16:creationId xmlns:a16="http://schemas.microsoft.com/office/drawing/2014/main" id="{75A86848-40CD-F837-1AD9-62C1626BA638}"/>
              </a:ext>
            </a:extLst>
          </p:cNvPr>
          <p:cNvSpPr txBox="1">
            <a:spLocks noGrp="1"/>
          </p:cNvSpPr>
          <p:nvPr>
            <p:ph type="body" idx="1"/>
          </p:nvPr>
        </p:nvSpPr>
        <p:spPr>
          <a:xfrm>
            <a:off x="685801" y="4343400"/>
            <a:ext cx="5486399" cy="4114800"/>
          </a:xfrm>
          <a:prstGeom prst="rect">
            <a:avLst/>
          </a:prstGeom>
          <a:noFill/>
          <a:ln>
            <a:noFill/>
          </a:ln>
        </p:spPr>
        <p:txBody>
          <a:bodyPr wrap="square" lIns="91417" tIns="45695" rIns="91417" bIns="45695" anchor="t" anchorCtr="0">
            <a:noAutofit/>
          </a:bodyPr>
          <a:lstStyle/>
          <a:p>
            <a:pPr>
              <a:buSzPct val="25000"/>
              <a:buNone/>
            </a:pPr>
            <a:endParaRPr lang="da-DK"/>
          </a:p>
        </p:txBody>
      </p:sp>
      <p:sp>
        <p:nvSpPr>
          <p:cNvPr id="271" name="Shape 271">
            <a:extLst>
              <a:ext uri="{FF2B5EF4-FFF2-40B4-BE49-F238E27FC236}">
                <a16:creationId xmlns:a16="http://schemas.microsoft.com/office/drawing/2014/main" id="{2471101D-3242-A8BE-071C-BD87779A73B6}"/>
              </a:ext>
            </a:extLst>
          </p:cNvPr>
          <p:cNvSpPr txBox="1">
            <a:spLocks noGrp="1"/>
          </p:cNvSpPr>
          <p:nvPr>
            <p:ph type="sldNum" idx="12"/>
          </p:nvPr>
        </p:nvSpPr>
        <p:spPr>
          <a:xfrm>
            <a:off x="3884613" y="8685213"/>
            <a:ext cx="2971799" cy="457200"/>
          </a:xfrm>
          <a:prstGeom prst="rect">
            <a:avLst/>
          </a:prstGeom>
          <a:noFill/>
          <a:ln>
            <a:noFill/>
          </a:ln>
        </p:spPr>
        <p:txBody>
          <a:bodyPr wrap="square" lIns="91417" tIns="45695" rIns="91417" bIns="45695" anchor="b" anchorCtr="0">
            <a:noAutofit/>
          </a:bodyPr>
          <a:lstStyle/>
          <a:p>
            <a:pPr algn="r">
              <a:buSzPct val="25000"/>
            </a:pPr>
            <a:fld id="{00000000-1234-1234-1234-123412341234}" type="slidenum">
              <a:rPr lang="da-DK" sz="1200">
                <a:solidFill>
                  <a:schemeClr val="dk1"/>
                </a:solidFill>
                <a:latin typeface="Calibri"/>
                <a:ea typeface="Calibri"/>
                <a:cs typeface="Calibri"/>
                <a:sym typeface="Calibri"/>
              </a:rPr>
              <a:pPr algn="r">
                <a:buSzPct val="25000"/>
              </a:pPr>
              <a:t>30</a:t>
            </a:fld>
            <a:endParaRPr lang="da-DK"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01700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5"/>
        <p:cNvGrpSpPr/>
        <p:nvPr/>
      </p:nvGrpSpPr>
      <p:grpSpPr>
        <a:xfrm>
          <a:off x="0" y="0"/>
          <a:ext cx="0" cy="0"/>
          <a:chOff x="0" y="0"/>
          <a:chExt cx="0" cy="0"/>
        </a:xfrm>
      </p:grpSpPr>
      <p:sp>
        <p:nvSpPr>
          <p:cNvPr id="16" name="Shape 16"/>
          <p:cNvSpPr txBox="1">
            <a:spLocks noGrp="1"/>
          </p:cNvSpPr>
          <p:nvPr>
            <p:ph type="ctrTitle"/>
          </p:nvPr>
        </p:nvSpPr>
        <p:spPr>
          <a:xfrm>
            <a:off x="685800" y="1597819"/>
            <a:ext cx="7772400" cy="1102518"/>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7" name="Shape 17"/>
          <p:cNvSpPr txBox="1">
            <a:spLocks noGrp="1"/>
          </p:cNvSpPr>
          <p:nvPr>
            <p:ph type="subTitle" idx="1"/>
          </p:nvPr>
        </p:nvSpPr>
        <p:spPr>
          <a:xfrm>
            <a:off x="1371600" y="2914650"/>
            <a:ext cx="6400799" cy="1314449"/>
          </a:xfrm>
          <a:prstGeom prst="rect">
            <a:avLst/>
          </a:prstGeom>
          <a:noFill/>
          <a:ln>
            <a:noFill/>
          </a:ln>
        </p:spPr>
        <p:txBody>
          <a:bodyPr wrap="square" lIns="91425" tIns="91425" rIns="91425" bIns="91425" anchor="t" anchorCtr="0"/>
          <a:lstStyle>
            <a:lvl1pPr marL="0" marR="0" lvl="0" indent="0" algn="ctr" rtl="0">
              <a:spcBef>
                <a:spcPts val="640"/>
              </a:spcBef>
              <a:buClr>
                <a:srgbClr val="888888"/>
              </a:buClr>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buClr>
                <a:srgbClr val="888888"/>
              </a:buClr>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buClr>
                <a:srgbClr val="888888"/>
              </a:buClr>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Shape 18"/>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9" name="Shape 19"/>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b="0" i="0" u="none" strike="noStrike" cap="none">
                <a:solidFill>
                  <a:srgbClr val="888888"/>
                </a:solidFill>
                <a:latin typeface="Calibri"/>
                <a:ea typeface="Calibri"/>
                <a:cs typeface="Calibri"/>
                <a:sym typeface="Calibri"/>
              </a:rPr>
              <a:t>‹#›</a:t>
            </a:fld>
            <a:endParaRPr lang="da-DK" sz="1200" b="0" i="0" u="none" strike="noStrike" cap="non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457200" y="205978"/>
            <a:ext cx="8229600" cy="85725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3" name="Shape 23"/>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5" name="Shape 25"/>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26" name="Shape 26"/>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7"/>
        <p:cNvGrpSpPr/>
        <p:nvPr/>
      </p:nvGrpSpPr>
      <p:grpSpPr>
        <a:xfrm>
          <a:off x="0" y="0"/>
          <a:ext cx="0" cy="0"/>
          <a:chOff x="0" y="0"/>
          <a:chExt cx="0" cy="0"/>
        </a:xfrm>
      </p:grpSpPr>
      <p:sp>
        <p:nvSpPr>
          <p:cNvPr id="28" name="Shape 28"/>
          <p:cNvSpPr txBox="1">
            <a:spLocks noGrp="1"/>
          </p:cNvSpPr>
          <p:nvPr>
            <p:ph type="title"/>
          </p:nvPr>
        </p:nvSpPr>
        <p:spPr>
          <a:xfrm>
            <a:off x="722312" y="3305176"/>
            <a:ext cx="7772400" cy="1021555"/>
          </a:xfrm>
          <a:prstGeom prst="rect">
            <a:avLst/>
          </a:prstGeom>
          <a:noFill/>
          <a:ln>
            <a:noFill/>
          </a:ln>
        </p:spPr>
        <p:txBody>
          <a:bodyPr wrap="square" lIns="91425" tIns="91425" rIns="91425" bIns="91425" anchor="t" anchorCtr="0"/>
          <a:lstStyle>
            <a:lvl1pPr marL="0" marR="0" lvl="0" indent="0" algn="l" rtl="0">
              <a:spcBef>
                <a:spcPts val="0"/>
              </a:spcBef>
              <a:buClr>
                <a:schemeClr val="dk1"/>
              </a:buClr>
              <a:buFont typeface="Calibri"/>
              <a:buNone/>
              <a:defRPr sz="4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9" name="Shape 29"/>
          <p:cNvSpPr txBox="1">
            <a:spLocks noGrp="1"/>
          </p:cNvSpPr>
          <p:nvPr>
            <p:ph type="body" idx="1"/>
          </p:nvPr>
        </p:nvSpPr>
        <p:spPr>
          <a:xfrm>
            <a:off x="722312" y="2180034"/>
            <a:ext cx="7772400" cy="1125140"/>
          </a:xfrm>
          <a:prstGeom prst="rect">
            <a:avLst/>
          </a:prstGeom>
          <a:noFill/>
          <a:ln>
            <a:noFill/>
          </a:ln>
        </p:spPr>
        <p:txBody>
          <a:bodyPr wrap="square" lIns="91425" tIns="91425" rIns="91425" bIns="91425" anchor="b" anchorCtr="0"/>
          <a:lstStyle>
            <a:lvl1pPr marL="0" marR="0" lvl="0" indent="0" algn="l"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1pPr>
            <a:lvl2pPr marL="457200" marR="0" lvl="1" indent="0" algn="l" rtl="0">
              <a:spcBef>
                <a:spcPts val="360"/>
              </a:spcBef>
              <a:buClr>
                <a:srgbClr val="888888"/>
              </a:buClr>
              <a:buFont typeface="Arial"/>
              <a:buNone/>
              <a:defRPr sz="1800" b="0" i="0" u="none" strike="noStrike" cap="none">
                <a:solidFill>
                  <a:srgbClr val="888888"/>
                </a:solidFill>
                <a:latin typeface="Calibri"/>
                <a:ea typeface="Calibri"/>
                <a:cs typeface="Calibri"/>
                <a:sym typeface="Calibri"/>
              </a:defRPr>
            </a:lvl2pPr>
            <a:lvl3pPr marL="914400" marR="0" lvl="2" indent="0" algn="l" rtl="0">
              <a:spcBef>
                <a:spcPts val="320"/>
              </a:spcBef>
              <a:buClr>
                <a:srgbClr val="888888"/>
              </a:buClr>
              <a:buFont typeface="Arial"/>
              <a:buNone/>
              <a:defRPr sz="1600" b="0" i="0" u="none" strike="noStrike" cap="none">
                <a:solidFill>
                  <a:srgbClr val="888888"/>
                </a:solidFill>
                <a:latin typeface="Calibri"/>
                <a:ea typeface="Calibri"/>
                <a:cs typeface="Calibri"/>
                <a:sym typeface="Calibri"/>
              </a:defRPr>
            </a:lvl3pPr>
            <a:lvl4pPr marL="1371600" marR="0" lvl="3"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4pPr>
            <a:lvl5pPr marL="1828800" marR="0" lvl="4"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5pPr>
            <a:lvl6pPr marL="2286000" marR="0" lvl="5"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6pPr>
            <a:lvl7pPr marL="2743200" marR="0" lvl="6"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7pPr>
            <a:lvl8pPr marL="3200400" marR="0" lvl="7"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8pPr>
            <a:lvl9pPr marL="3657600" marR="0" lvl="8" indent="0" algn="l" rtl="0">
              <a:spcBef>
                <a:spcPts val="280"/>
              </a:spcBef>
              <a:buClr>
                <a:srgbClr val="888888"/>
              </a:buClr>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0" name="Shape 30"/>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2" name="Shape 32"/>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05978"/>
            <a:ext cx="8229600" cy="85725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5" name="Shape 35"/>
          <p:cNvSpPr txBox="1">
            <a:spLocks noGrp="1"/>
          </p:cNvSpPr>
          <p:nvPr>
            <p:ph type="body" idx="1"/>
          </p:nvPr>
        </p:nvSpPr>
        <p:spPr>
          <a:xfrm>
            <a:off x="457200" y="1200150"/>
            <a:ext cx="4038599" cy="3394472"/>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200150"/>
            <a:ext cx="4038599" cy="3394472"/>
          </a:xfrm>
          <a:prstGeom prst="rect">
            <a:avLst/>
          </a:prstGeom>
          <a:noFill/>
          <a:ln>
            <a:noFill/>
          </a:ln>
        </p:spPr>
        <p:txBody>
          <a:bodyPr wrap="square" lIns="91425" tIns="91425" rIns="91425" bIns="91425" anchor="t" anchorCtr="0"/>
          <a:lstStyle>
            <a:lvl1pPr marL="342900" marR="0" lvl="0" indent="-16510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1pPr>
            <a:lvl2pPr marL="742950" marR="0" lvl="1" indent="-13335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2pPr>
            <a:lvl3pPr marL="1143000" marR="0" lvl="2"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3pPr>
            <a:lvl4pPr marL="1600200" marR="0" lvl="3"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4pPr>
            <a:lvl5pPr marL="2057400" marR="0" lvl="4"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5pPr>
            <a:lvl6pPr marL="2514600" marR="0" lvl="5"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457200" y="205978"/>
            <a:ext cx="8229600" cy="85725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txBox="1">
            <a:spLocks noGrp="1"/>
          </p:cNvSpPr>
          <p:nvPr>
            <p:ph type="body" idx="1"/>
          </p:nvPr>
        </p:nvSpPr>
        <p:spPr>
          <a:xfrm>
            <a:off x="457200" y="1151334"/>
            <a:ext cx="4040187" cy="479821"/>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Shape 43"/>
          <p:cNvSpPr txBox="1">
            <a:spLocks noGrp="1"/>
          </p:cNvSpPr>
          <p:nvPr>
            <p:ph type="body" idx="2"/>
          </p:nvPr>
        </p:nvSpPr>
        <p:spPr>
          <a:xfrm>
            <a:off x="457200" y="1631155"/>
            <a:ext cx="4040187" cy="2963465"/>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3"/>
          </p:nvPr>
        </p:nvSpPr>
        <p:spPr>
          <a:xfrm>
            <a:off x="4645026" y="1151334"/>
            <a:ext cx="4041774" cy="479821"/>
          </a:xfrm>
          <a:prstGeom prst="rect">
            <a:avLst/>
          </a:prstGeom>
          <a:noFill/>
          <a:ln>
            <a:noFill/>
          </a:ln>
        </p:spPr>
        <p:txBody>
          <a:bodyPr wrap="square" lIns="91425" tIns="91425" rIns="91425" bIns="91425" anchor="b" anchorCtr="0"/>
          <a:lstStyle>
            <a:lvl1pPr marL="0" marR="0" lvl="0" indent="0" algn="l" rtl="0">
              <a:spcBef>
                <a:spcPts val="480"/>
              </a:spcBef>
              <a:buClr>
                <a:schemeClr val="dk1"/>
              </a:buClr>
              <a:buFont typeface="Arial"/>
              <a:buNone/>
              <a:defRPr sz="2400" b="1" i="0" u="none" strike="noStrike" cap="none">
                <a:solidFill>
                  <a:schemeClr val="dk1"/>
                </a:solidFill>
                <a:latin typeface="Calibri"/>
                <a:ea typeface="Calibri"/>
                <a:cs typeface="Calibri"/>
                <a:sym typeface="Calibri"/>
              </a:defRPr>
            </a:lvl1pPr>
            <a:lvl2pPr marL="457200" marR="0" lvl="1" indent="0" algn="l" rtl="0">
              <a:spcBef>
                <a:spcPts val="400"/>
              </a:spcBef>
              <a:buClr>
                <a:schemeClr val="dk1"/>
              </a:buClr>
              <a:buFont typeface="Arial"/>
              <a:buNone/>
              <a:defRPr sz="2000" b="1" i="0" u="none" strike="noStrike" cap="none">
                <a:solidFill>
                  <a:schemeClr val="dk1"/>
                </a:solidFill>
                <a:latin typeface="Calibri"/>
                <a:ea typeface="Calibri"/>
                <a:cs typeface="Calibri"/>
                <a:sym typeface="Calibri"/>
              </a:defRPr>
            </a:lvl2pPr>
            <a:lvl3pPr marL="914400" marR="0" lvl="2" indent="0" algn="l" rtl="0">
              <a:spcBef>
                <a:spcPts val="360"/>
              </a:spcBef>
              <a:buClr>
                <a:schemeClr val="dk1"/>
              </a:buClr>
              <a:buFont typeface="Arial"/>
              <a:buNone/>
              <a:defRPr sz="1800" b="1" i="0" u="none" strike="noStrike" cap="none">
                <a:solidFill>
                  <a:schemeClr val="dk1"/>
                </a:solidFill>
                <a:latin typeface="Calibri"/>
                <a:ea typeface="Calibri"/>
                <a:cs typeface="Calibri"/>
                <a:sym typeface="Calibri"/>
              </a:defRPr>
            </a:lvl3pPr>
            <a:lvl4pPr marL="1371600" marR="0" lvl="3"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4pPr>
            <a:lvl5pPr marL="1828800" marR="0" lvl="4"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5pPr>
            <a:lvl6pPr marL="2286000" marR="0" lvl="5"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4"/>
          </p:nvPr>
        </p:nvSpPr>
        <p:spPr>
          <a:xfrm>
            <a:off x="4645026" y="1631155"/>
            <a:ext cx="4041774" cy="2963465"/>
          </a:xfrm>
          <a:prstGeom prst="rect">
            <a:avLst/>
          </a:prstGeom>
          <a:noFill/>
          <a:ln>
            <a:noFill/>
          </a:ln>
        </p:spPr>
        <p:txBody>
          <a:bodyPr wrap="square" lIns="91425" tIns="91425" rIns="91425" bIns="91425" anchor="t" anchorCtr="0"/>
          <a:lstStyle>
            <a:lvl1pPr marL="342900" marR="0" lvl="0" indent="-1905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1pPr>
            <a:lvl2pPr marL="742950" marR="0" lvl="1" indent="-15875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2pPr>
            <a:lvl3pPr marL="1143000" marR="0" lvl="2" indent="-114300" algn="l" rtl="0">
              <a:spcBef>
                <a:spcPts val="360"/>
              </a:spcBef>
              <a:buClr>
                <a:schemeClr val="dk1"/>
              </a:buClr>
              <a:buSzPct val="100000"/>
              <a:buFont typeface="Arial"/>
              <a:buChar char="•"/>
              <a:defRPr sz="1800" b="0" i="0" u="none" strike="noStrike" cap="none">
                <a:solidFill>
                  <a:schemeClr val="dk1"/>
                </a:solidFill>
                <a:latin typeface="Calibri"/>
                <a:ea typeface="Calibri"/>
                <a:cs typeface="Calibri"/>
                <a:sym typeface="Calibri"/>
              </a:defRPr>
            </a:lvl3pPr>
            <a:lvl4pPr marL="1600200" marR="0" lvl="3"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4pPr>
            <a:lvl5pPr marL="2057400" marR="0" lvl="4"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5pPr>
            <a:lvl6pPr marL="2514600" marR="0" lvl="5"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Clr>
                <a:schemeClr val="dk1"/>
              </a:buClr>
              <a:buSzPct val="1000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7" name="Shape 47"/>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457200" y="204786"/>
            <a:ext cx="3008313" cy="871538"/>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body" idx="1"/>
          </p:nvPr>
        </p:nvSpPr>
        <p:spPr>
          <a:xfrm>
            <a:off x="3575050" y="204788"/>
            <a:ext cx="5111750" cy="4389834"/>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Shape 61"/>
          <p:cNvSpPr txBox="1">
            <a:spLocks noGrp="1"/>
          </p:cNvSpPr>
          <p:nvPr>
            <p:ph type="body" idx="2"/>
          </p:nvPr>
        </p:nvSpPr>
        <p:spPr>
          <a:xfrm>
            <a:off x="457200" y="1076325"/>
            <a:ext cx="3008313" cy="3518296"/>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2" name="Shape 62"/>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64" name="Shape 64"/>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1792288" y="3600450"/>
            <a:ext cx="5486399" cy="425053"/>
          </a:xfrm>
          <a:prstGeom prst="rect">
            <a:avLst/>
          </a:prstGeom>
          <a:noFill/>
          <a:ln>
            <a:noFill/>
          </a:ln>
        </p:spPr>
        <p:txBody>
          <a:bodyPr wrap="square" lIns="91425" tIns="91425" rIns="91425" bIns="91425" anchor="b" anchorCtr="0"/>
          <a:lstStyle>
            <a:lvl1pPr marL="0" marR="0" lvl="0" indent="0" algn="l" rtl="0">
              <a:spcBef>
                <a:spcPts val="0"/>
              </a:spcBef>
              <a:buClr>
                <a:schemeClr val="dk1"/>
              </a:buClr>
              <a:buFont typeface="Calibri"/>
              <a:buNone/>
              <a:defRPr sz="2000" b="1"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7" name="Shape 67"/>
          <p:cNvSpPr>
            <a:spLocks noGrp="1"/>
          </p:cNvSpPr>
          <p:nvPr>
            <p:ph type="pic" idx="2"/>
          </p:nvPr>
        </p:nvSpPr>
        <p:spPr>
          <a:xfrm>
            <a:off x="1792288" y="459581"/>
            <a:ext cx="5486399" cy="3086099"/>
          </a:xfrm>
          <a:prstGeom prst="rect">
            <a:avLst/>
          </a:prstGeom>
          <a:noFill/>
          <a:ln>
            <a:noFill/>
          </a:ln>
        </p:spPr>
        <p:txBody>
          <a:bodyPr wrap="square"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1"/>
          </p:nvPr>
        </p:nvSpPr>
        <p:spPr>
          <a:xfrm>
            <a:off x="1792288" y="4025503"/>
            <a:ext cx="5486399" cy="603647"/>
          </a:xfrm>
          <a:prstGeom prst="rect">
            <a:avLst/>
          </a:prstGeom>
          <a:noFill/>
          <a:ln>
            <a:noFill/>
          </a:ln>
        </p:spPr>
        <p:txBody>
          <a:bodyPr wrap="square" lIns="91425" tIns="91425" rIns="91425" bIns="91425" anchor="t" anchorCtr="0"/>
          <a:lstStyle>
            <a:lvl1pPr marL="0" marR="0" lvl="0" indent="0" algn="l" rtl="0">
              <a:spcBef>
                <a:spcPts val="280"/>
              </a:spcBef>
              <a:buClr>
                <a:schemeClr val="dk1"/>
              </a:buClr>
              <a:buFont typeface="Arial"/>
              <a:buNone/>
              <a:defRPr sz="1400" b="0" i="0" u="none" strike="noStrike" cap="none">
                <a:solidFill>
                  <a:schemeClr val="dk1"/>
                </a:solidFill>
                <a:latin typeface="Calibri"/>
                <a:ea typeface="Calibri"/>
                <a:cs typeface="Calibri"/>
                <a:sym typeface="Calibri"/>
              </a:defRPr>
            </a:lvl1pPr>
            <a:lvl2pPr marL="457200" marR="0" lvl="1" indent="0" algn="l" rtl="0">
              <a:spcBef>
                <a:spcPts val="240"/>
              </a:spcBef>
              <a:buClr>
                <a:schemeClr val="dk1"/>
              </a:buClr>
              <a:buFont typeface="Arial"/>
              <a:buNone/>
              <a:defRPr sz="1200" b="0" i="0" u="none" strike="noStrike" cap="none">
                <a:solidFill>
                  <a:schemeClr val="dk1"/>
                </a:solidFill>
                <a:latin typeface="Calibri"/>
                <a:ea typeface="Calibri"/>
                <a:cs typeface="Calibri"/>
                <a:sym typeface="Calibri"/>
              </a:defRPr>
            </a:lvl2pPr>
            <a:lvl3pPr marL="914400" marR="0" lvl="2" indent="0" algn="l" rtl="0">
              <a:spcBef>
                <a:spcPts val="200"/>
              </a:spcBef>
              <a:buClr>
                <a:schemeClr val="dk1"/>
              </a:buClr>
              <a:buFont typeface="Arial"/>
              <a:buNone/>
              <a:defRPr sz="1000" b="0" i="0" u="none" strike="noStrike" cap="none">
                <a:solidFill>
                  <a:schemeClr val="dk1"/>
                </a:solidFill>
                <a:latin typeface="Calibri"/>
                <a:ea typeface="Calibri"/>
                <a:cs typeface="Calibri"/>
                <a:sym typeface="Calibri"/>
              </a:defRPr>
            </a:lvl3pPr>
            <a:lvl4pPr marL="1371600" marR="0" lvl="3"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4pPr>
            <a:lvl5pPr marL="1828800" marR="0" lvl="4"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5pPr>
            <a:lvl6pPr marL="2286000" marR="0" lvl="5"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6pPr>
            <a:lvl7pPr marL="2743200" marR="0" lvl="6"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7pPr>
            <a:lvl8pPr marL="3200400" marR="0" lvl="7"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8pPr>
            <a:lvl9pPr marL="3657600" marR="0" lvl="8" indent="0" algn="l" rtl="0">
              <a:spcBef>
                <a:spcPts val="180"/>
              </a:spcBef>
              <a:buClr>
                <a:schemeClr val="dk1"/>
              </a:buClr>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Shape 69"/>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0" name="Shape 70"/>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1" name="Shape 71"/>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457200" y="205978"/>
            <a:ext cx="8229600" cy="85725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rot="5400000">
            <a:off x="2874763" y="-1217413"/>
            <a:ext cx="3394472" cy="8229600"/>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78"/>
        <p:cNvGrpSpPr/>
        <p:nvPr/>
      </p:nvGrpSpPr>
      <p:grpSpPr>
        <a:xfrm>
          <a:off x="0" y="0"/>
          <a:ext cx="0" cy="0"/>
          <a:chOff x="0" y="0"/>
          <a:chExt cx="0" cy="0"/>
        </a:xfrm>
      </p:grpSpPr>
      <p:sp>
        <p:nvSpPr>
          <p:cNvPr id="79" name="Shape 79"/>
          <p:cNvSpPr txBox="1">
            <a:spLocks noGrp="1"/>
          </p:cNvSpPr>
          <p:nvPr>
            <p:ph type="title"/>
          </p:nvPr>
        </p:nvSpPr>
        <p:spPr>
          <a:xfrm rot="5400000">
            <a:off x="5463777" y="1371600"/>
            <a:ext cx="4388643" cy="205740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body" idx="1"/>
          </p:nvPr>
        </p:nvSpPr>
        <p:spPr>
          <a:xfrm rot="5400000">
            <a:off x="1272778" y="-609598"/>
            <a:ext cx="4388643" cy="6019799"/>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4"/>
        <p:cNvGrpSpPr/>
        <p:nvPr/>
      </p:nvGrpSpPr>
      <p:grpSpPr>
        <a:xfrm>
          <a:off x="0" y="0"/>
          <a:ext cx="0" cy="0"/>
          <a:chOff x="0" y="0"/>
          <a:chExt cx="0" cy="0"/>
        </a:xfrm>
      </p:grpSpPr>
      <p:sp>
        <p:nvSpPr>
          <p:cNvPr id="55" name="Shape 55"/>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6" name="Shape 56"/>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7" name="Shape 57"/>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a:solidFill>
                  <a:srgbClr val="888888"/>
                </a:solidFill>
                <a:latin typeface="Calibri"/>
                <a:ea typeface="Calibri"/>
                <a:cs typeface="Calibri"/>
                <a:sym typeface="Calibri"/>
              </a:rPr>
              <a:t>‹#›</a:t>
            </a:fld>
            <a:endParaRPr lang="da-DK" sz="1200">
              <a:solidFill>
                <a:srgbClr val="888888"/>
              </a:solidFill>
              <a:latin typeface="Calibri"/>
              <a:ea typeface="Calibri"/>
              <a:cs typeface="Calibri"/>
              <a:sym typeface="Calibri"/>
            </a:endParaRPr>
          </a:p>
        </p:txBody>
      </p:sp>
    </p:spTree>
    <p:extLst>
      <p:ext uri="{BB962C8B-B14F-4D97-AF65-F5344CB8AC3E}">
        <p14:creationId xmlns:p14="http://schemas.microsoft.com/office/powerpoint/2010/main" val="2856802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05978"/>
            <a:ext cx="8229600" cy="857250"/>
          </a:xfrm>
          <a:prstGeom prst="rect">
            <a:avLst/>
          </a:prstGeom>
          <a:noFill/>
          <a:ln>
            <a:noFill/>
          </a:ln>
        </p:spPr>
        <p:txBody>
          <a:bodyPr wrap="square" lIns="91425" tIns="91425" rIns="91425" bIns="91425" anchor="ctr" anchorCtr="0"/>
          <a:lstStyle>
            <a:lvl1pPr marL="0" marR="0" lvl="0" indent="0" algn="ctr" rtl="0">
              <a:spcBef>
                <a:spcPts val="0"/>
              </a:spcBef>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200150"/>
            <a:ext cx="8229600" cy="3394472"/>
          </a:xfrm>
          <a:prstGeom prst="rect">
            <a:avLst/>
          </a:prstGeom>
          <a:noFill/>
          <a:ln>
            <a:noFill/>
          </a:ln>
        </p:spPr>
        <p:txBody>
          <a:bodyPr wrap="square"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1143000" marR="0" lvl="2" indent="-76200" algn="l" rtl="0">
              <a:spcBef>
                <a:spcPts val="480"/>
              </a:spcBef>
              <a:buClr>
                <a:schemeClr val="dk1"/>
              </a:buClr>
              <a:buSzPct val="100000"/>
              <a:buFont typeface="Arial"/>
              <a:buChar char="•"/>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Shape 12"/>
          <p:cNvSpPr txBox="1">
            <a:spLocks noGrp="1"/>
          </p:cNvSpPr>
          <p:nvPr>
            <p:ph type="dt" idx="10"/>
          </p:nvPr>
        </p:nvSpPr>
        <p:spPr>
          <a:xfrm>
            <a:off x="457200" y="4767262"/>
            <a:ext cx="2133599" cy="273843"/>
          </a:xfrm>
          <a:prstGeom prst="rect">
            <a:avLst/>
          </a:prstGeom>
          <a:noFill/>
          <a:ln>
            <a:noFill/>
          </a:ln>
        </p:spPr>
        <p:txBody>
          <a:bodyPr wrap="square" lIns="91425" tIns="91425" rIns="91425" bIns="91425" anchor="ctr" anchorCtr="0"/>
          <a:lstStyle>
            <a:lvl1pPr marL="0" marR="0" lvl="0" indent="0" algn="l"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3" name="Shape 13"/>
          <p:cNvSpPr txBox="1">
            <a:spLocks noGrp="1"/>
          </p:cNvSpPr>
          <p:nvPr>
            <p:ph type="ftr" idx="11"/>
          </p:nvPr>
        </p:nvSpPr>
        <p:spPr>
          <a:xfrm>
            <a:off x="3124200" y="4767262"/>
            <a:ext cx="2895600" cy="273843"/>
          </a:xfrm>
          <a:prstGeom prst="rect">
            <a:avLst/>
          </a:prstGeom>
          <a:noFill/>
          <a:ln>
            <a:noFill/>
          </a:ln>
        </p:spPr>
        <p:txBody>
          <a:bodyPr wrap="square" lIns="91425" tIns="91425" rIns="91425" bIns="91425" anchor="ctr" anchorCtr="0"/>
          <a:lstStyle>
            <a:lvl1pPr marL="0" marR="0" lvl="0" indent="0" algn="ctr" rtl="0">
              <a:spcBef>
                <a:spcPts val="0"/>
              </a:spcBef>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14" name="Shape 14"/>
          <p:cNvSpPr txBox="1">
            <a:spLocks noGrp="1"/>
          </p:cNvSpPr>
          <p:nvPr>
            <p:ph type="sldNum" idx="12"/>
          </p:nvPr>
        </p:nvSpPr>
        <p:spPr>
          <a:xfrm>
            <a:off x="6553200" y="4767262"/>
            <a:ext cx="2133599" cy="273843"/>
          </a:xfrm>
          <a:prstGeom prst="rect">
            <a:avLst/>
          </a:prstGeom>
          <a:noFill/>
          <a:ln>
            <a:noFill/>
          </a:ln>
        </p:spPr>
        <p:txBody>
          <a:bodyPr wrap="square" lIns="91425" tIns="45700" rIns="91425" bIns="45700" anchor="ctr" anchorCtr="0">
            <a:noAutofit/>
          </a:bodyPr>
          <a:lstStyle/>
          <a:p>
            <a:pPr marL="0" marR="0" lvl="0" indent="0" algn="r" rtl="0">
              <a:spcBef>
                <a:spcPts val="0"/>
              </a:spcBef>
              <a:buSzPct val="25000"/>
              <a:buNone/>
            </a:pPr>
            <a:fld id="{00000000-1234-1234-1234-123412341234}" type="slidenum">
              <a:rPr lang="da-DK" sz="1200" b="0" i="0" u="none" strike="noStrike" cap="none">
                <a:solidFill>
                  <a:srgbClr val="888888"/>
                </a:solidFill>
                <a:latin typeface="Calibri"/>
                <a:ea typeface="Calibri"/>
                <a:cs typeface="Calibri"/>
                <a:sym typeface="Calibri"/>
              </a:rPr>
              <a:t>‹#›</a:t>
            </a:fld>
            <a:endParaRPr lang="da-DK" sz="1200" b="0" i="0" u="none" strike="noStrike" cap="none">
              <a:solidFill>
                <a:srgbClr val="888888"/>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5" r:id="rId6"/>
    <p:sldLayoutId id="2147483656" r:id="rId7"/>
    <p:sldLayoutId id="2147483657" r:id="rId8"/>
    <p:sldLayoutId id="2147483658"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comments" Target="../comments/commen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omments" Target="../comments/comment3.xml"/><Relationship Id="rId5" Type="http://schemas.openxmlformats.org/officeDocument/2006/relationships/image" Target="../media/image1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comments" Target="../comments/comment6.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jpeg"/><Relationship Id="rId3" Type="http://schemas.openxmlformats.org/officeDocument/2006/relationships/image" Target="../media/image25.jpe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19.xml"/><Relationship Id="rId16"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7.svg"/><Relationship Id="rId11" Type="http://schemas.openxmlformats.org/officeDocument/2006/relationships/image" Target="../media/image32.png"/><Relationship Id="rId5" Type="http://schemas.openxmlformats.org/officeDocument/2006/relationships/image" Target="../media/image26.svg"/><Relationship Id="rId15" Type="http://schemas.openxmlformats.org/officeDocument/2006/relationships/image" Target="../media/image36.png"/><Relationship Id="rId10"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0.svg"/><Relationship Id="rId1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omments" Target="../comments/comment7.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comments" Target="../comments/comment8.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www.iaeste.org/open_internships" TargetMode="Externa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comments" Target="../comments/comment9.xml"/><Relationship Id="rId5" Type="http://schemas.openxmlformats.org/officeDocument/2006/relationships/image" Target="../media/image5.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comments" Target="../comments/comment10.xml"/><Relationship Id="rId5" Type="http://schemas.openxmlformats.org/officeDocument/2006/relationships/image" Target="../media/image51.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685800" y="1597819"/>
            <a:ext cx="7772400" cy="1102518"/>
          </a:xfrm>
          <a:prstGeom prst="rect">
            <a:avLst/>
          </a:prstGeom>
          <a:noFill/>
          <a:ln>
            <a:noFill/>
          </a:ln>
        </p:spPr>
        <p:txBody>
          <a:bodyPr wrap="square" lIns="91425" tIns="45700" rIns="91425" bIns="45700" anchor="ctr" anchorCtr="0">
            <a:noAutofit/>
          </a:bodyPr>
          <a:lstStyle/>
          <a:p>
            <a:pPr marL="0" marR="0" lvl="0" indent="0" algn="ctr" rtl="0">
              <a:spcBef>
                <a:spcPts val="0"/>
              </a:spcBef>
              <a:buClr>
                <a:schemeClr val="dk1"/>
              </a:buClr>
              <a:buSzPct val="25000"/>
              <a:buFont typeface="Calibri"/>
              <a:buNone/>
            </a:pPr>
            <a:endParaRPr sz="4400" b="0" i="0" u="none" strike="noStrike" cap="none">
              <a:solidFill>
                <a:schemeClr val="dk1"/>
              </a:solidFill>
              <a:latin typeface="Calibri"/>
              <a:ea typeface="Calibri"/>
              <a:cs typeface="Calibri"/>
              <a:sym typeface="Calibri"/>
            </a:endParaRPr>
          </a:p>
        </p:txBody>
      </p:sp>
      <p:pic>
        <p:nvPicPr>
          <p:cNvPr id="90" name="Shape 9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0" cy="3076637"/>
          </a:xfrm>
          <a:prstGeom prst="rect">
            <a:avLst/>
          </a:prstGeom>
          <a:noFill/>
          <a:ln>
            <a:noFill/>
          </a:ln>
        </p:spPr>
      </p:pic>
      <p:pic>
        <p:nvPicPr>
          <p:cNvPr id="91" name="Shape 91" descr="DTU UK A1 NEG.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5508103" y="339502"/>
            <a:ext cx="3280861" cy="759474"/>
          </a:xfrm>
          <a:prstGeom prst="rect">
            <a:avLst/>
          </a:prstGeom>
          <a:noFill/>
          <a:ln>
            <a:noFill/>
          </a:ln>
        </p:spPr>
      </p:pic>
      <p:sp>
        <p:nvSpPr>
          <p:cNvPr id="92" name="Shape 92"/>
          <p:cNvSpPr/>
          <p:nvPr/>
        </p:nvSpPr>
        <p:spPr>
          <a:xfrm>
            <a:off x="3089408" y="4443957"/>
            <a:ext cx="2965200" cy="36930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da-DK" sz="1800" b="0" i="0" u="none" strike="noStrike" cap="none" dirty="0">
                <a:solidFill>
                  <a:srgbClr val="FFFFFF"/>
                </a:solidFill>
                <a:latin typeface="Calibri"/>
                <a:ea typeface="Calibri"/>
                <a:cs typeface="Calibri"/>
                <a:sym typeface="Calibri"/>
              </a:rPr>
              <a:t>Just </a:t>
            </a:r>
            <a:r>
              <a:rPr lang="da-DK" sz="1800" b="0" i="0" u="none" strike="noStrike" cap="none" dirty="0" err="1">
                <a:solidFill>
                  <a:srgbClr val="FFFFFF"/>
                </a:solidFill>
                <a:latin typeface="Calibri"/>
                <a:ea typeface="Calibri"/>
                <a:cs typeface="Calibri"/>
                <a:sym typeface="Calibri"/>
              </a:rPr>
              <a:t>pick</a:t>
            </a:r>
            <a:r>
              <a:rPr lang="da-DK" sz="1800" b="0" i="0" u="none" strike="noStrike" cap="none" dirty="0">
                <a:solidFill>
                  <a:srgbClr val="FFFFFF"/>
                </a:solidFill>
                <a:latin typeface="Calibri"/>
                <a:ea typeface="Calibri"/>
                <a:cs typeface="Calibri"/>
                <a:sym typeface="Calibri"/>
              </a:rPr>
              <a:t> </a:t>
            </a:r>
            <a:r>
              <a:rPr lang="da-DK" sz="1800" b="0" i="0" u="none" strike="noStrike" cap="none" dirty="0" err="1">
                <a:solidFill>
                  <a:srgbClr val="FFFFFF"/>
                </a:solidFill>
                <a:latin typeface="Calibri"/>
                <a:ea typeface="Calibri"/>
                <a:cs typeface="Calibri"/>
                <a:sym typeface="Calibri"/>
              </a:rPr>
              <a:t>your</a:t>
            </a:r>
            <a:r>
              <a:rPr lang="da-DK" sz="1800" b="0" i="0" u="none" strike="noStrike" cap="none" dirty="0">
                <a:solidFill>
                  <a:srgbClr val="FFFFFF"/>
                </a:solidFill>
                <a:latin typeface="Calibri"/>
                <a:ea typeface="Calibri"/>
                <a:cs typeface="Calibri"/>
                <a:sym typeface="Calibri"/>
              </a:rPr>
              <a:t> destination!</a:t>
            </a:r>
          </a:p>
        </p:txBody>
      </p:sp>
      <p:sp>
        <p:nvSpPr>
          <p:cNvPr id="93" name="Shape 93"/>
          <p:cNvSpPr txBox="1"/>
          <p:nvPr/>
        </p:nvSpPr>
        <p:spPr>
          <a:xfrm>
            <a:off x="340423" y="4472778"/>
            <a:ext cx="2232300" cy="554100"/>
          </a:xfrm>
          <a:prstGeom prst="rect">
            <a:avLst/>
          </a:prstGeom>
          <a:noFill/>
          <a:ln>
            <a:noFill/>
          </a:ln>
        </p:spPr>
        <p:txBody>
          <a:bodyPr wrap="square" lIns="91425" tIns="45700" rIns="91425" bIns="45700" anchor="t" anchorCtr="0">
            <a:noAutofit/>
          </a:bodyPr>
          <a:lstStyle/>
          <a:p>
            <a:pPr marL="0" marR="0" lvl="0" indent="0" algn="ctr" rtl="0">
              <a:spcBef>
                <a:spcPts val="0"/>
              </a:spcBef>
              <a:buSzPct val="25000"/>
              <a:buNone/>
            </a:pPr>
            <a:r>
              <a:rPr lang="da-DK" sz="1800" dirty="0">
                <a:solidFill>
                  <a:srgbClr val="FFFFFF"/>
                </a:solidFill>
                <a:latin typeface="Calibri"/>
                <a:ea typeface="Calibri"/>
                <a:cs typeface="Calibri"/>
                <a:sym typeface="Calibri"/>
              </a:rPr>
              <a:t>Peter A. Edinger </a:t>
            </a:r>
          </a:p>
          <a:p>
            <a:pPr marL="0" marR="0" lvl="0" indent="0" algn="ctr" rtl="0">
              <a:spcBef>
                <a:spcPts val="0"/>
              </a:spcBef>
              <a:buSzPct val="25000"/>
              <a:buNone/>
            </a:pPr>
            <a:r>
              <a:rPr lang="da-DK" sz="1200" b="0" i="1" u="none" strike="noStrike" cap="none" dirty="0">
                <a:solidFill>
                  <a:srgbClr val="FFFFFF"/>
                </a:solidFill>
                <a:latin typeface="Calibri"/>
                <a:ea typeface="Calibri"/>
                <a:cs typeface="Calibri"/>
                <a:sym typeface="Calibri"/>
              </a:rPr>
              <a:t>International </a:t>
            </a:r>
            <a:r>
              <a:rPr lang="da-DK" sz="1200" i="1" dirty="0">
                <a:solidFill>
                  <a:srgbClr val="FFFFFF"/>
                </a:solidFill>
                <a:latin typeface="Calibri"/>
                <a:ea typeface="Calibri"/>
                <a:cs typeface="Calibri"/>
                <a:sym typeface="Calibri"/>
              </a:rPr>
              <a:t>Studievejleder</a:t>
            </a:r>
          </a:p>
        </p:txBody>
      </p:sp>
      <p:pic>
        <p:nvPicPr>
          <p:cNvPr id="94" name="Shape 94" descr="O:\AUS\Intern\Drift\Internationalt samarbejde\REJS TIL UDLANDET\FASE 3. Implementering\B. Markedsføring\AFR og Welovepeople\Logo\Logo\dtu_StudyAbroad_png\DTU_StudyAbroad_RGB_NEG.p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087979" y="4536828"/>
            <a:ext cx="1701000" cy="213000"/>
          </a:xfrm>
          <a:prstGeom prst="rect">
            <a:avLst/>
          </a:prstGeom>
          <a:noFill/>
          <a:ln>
            <a:noFill/>
          </a:ln>
        </p:spPr>
      </p:pic>
      <p:pic>
        <p:nvPicPr>
          <p:cNvPr id="95" name="Shape 95" descr="O:\AUS\Intern\Drift\Internationalt samarbejde\REJS TIL UDLANDET\FASE 3. Implementering\B. Markedsføring\AFR og Welovepeople\Logo\Logo\dtu_StudyAbroad_png\DTU_StudyAbroad_RGB_NEG.png"/>
          <p:cNvPicPr preferRelativeResize="0"/>
          <p:nvPr/>
        </p:nvPicPr>
        <p:blipFill rotWithShape="1">
          <a:blip r:embed="rId5">
            <a:alphaModFix/>
          </a:blip>
          <a:srcRect/>
          <a:stretch/>
        </p:blipFill>
        <p:spPr>
          <a:xfrm>
            <a:off x="2274303" y="3579862"/>
            <a:ext cx="4595396" cy="57579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2453" y="2739874"/>
            <a:ext cx="8602742" cy="3951274"/>
          </a:xfrm>
          <a:prstGeom prst="rect">
            <a:avLst/>
          </a:prstGeom>
          <a:noFill/>
        </p:spPr>
        <p:txBody>
          <a:bodyPr wrap="square" numCol="2" rtlCol="0">
            <a:spAutoFit/>
          </a:bodyPr>
          <a:lstStyle/>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Hvorfor?</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Hvor?</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Hvornår?</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Krav</a:t>
            </a:r>
          </a:p>
          <a:p>
            <a:pPr marL="342900" indent="-342900">
              <a:lnSpc>
                <a:spcPct val="150000"/>
              </a:lnSpc>
              <a:buFont typeface="Arial" panose="020B0604020202020204" pitchFamily="34" charset="0"/>
              <a:buChar char="•"/>
            </a:pPr>
            <a:endParaRPr lang="da-DK" sz="2400" dirty="0">
              <a:solidFill>
                <a:schemeClr val="tx2"/>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endParaRPr lang="da-DK" sz="2400" dirty="0">
              <a:solidFill>
                <a:schemeClr val="tx2"/>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endParaRPr lang="da-DK" sz="2400" dirty="0">
              <a:solidFill>
                <a:schemeClr val="tx2"/>
              </a:solidFill>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Hvordan?</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Økonomi</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Ansøgningsfrister</a:t>
            </a:r>
          </a:p>
          <a:p>
            <a:pPr marL="342900" indent="-342900">
              <a:lnSpc>
                <a:spcPct val="150000"/>
              </a:lnSpc>
              <a:buFont typeface="Arial" panose="020B0604020202020204" pitchFamily="34" charset="0"/>
              <a:buChar char="•"/>
            </a:pPr>
            <a:r>
              <a:rPr lang="da-DK" sz="2400" dirty="0">
                <a:solidFill>
                  <a:schemeClr val="tx2"/>
                </a:solidFill>
                <a:latin typeface="Calibri" panose="020F0502020204030204" pitchFamily="34" charset="0"/>
                <a:cs typeface="Calibri" panose="020F0502020204030204" pitchFamily="34" charset="0"/>
              </a:rPr>
              <a:t>Praktik</a:t>
            </a:r>
          </a:p>
          <a:p>
            <a:pPr>
              <a:lnSpc>
                <a:spcPct val="150000"/>
              </a:lnSpc>
            </a:pPr>
            <a:endParaRPr lang="da-DK" sz="2400" i="1" dirty="0">
              <a:solidFill>
                <a:schemeClr val="bg1"/>
              </a:solidFill>
              <a:latin typeface="Calibri" panose="020F0502020204030204" pitchFamily="34" charset="0"/>
              <a:cs typeface="Calibri" panose="020F0502020204030204" pitchFamily="34" charset="0"/>
            </a:endParaRPr>
          </a:p>
          <a:p>
            <a:pPr marL="342900" indent="-342900">
              <a:buFontTx/>
              <a:buChar char="-"/>
            </a:pPr>
            <a:endParaRPr lang="da-DK" sz="2400" i="1" dirty="0">
              <a:solidFill>
                <a:schemeClr val="bg1"/>
              </a:solidFill>
              <a:latin typeface="Calibri" panose="020F0502020204030204" pitchFamily="34" charset="0"/>
              <a:cs typeface="Calibri" panose="020F0502020204030204" pitchFamily="34" charset="0"/>
            </a:endParaRPr>
          </a:p>
        </p:txBody>
      </p:sp>
      <p:pic>
        <p:nvPicPr>
          <p:cNvPr id="1026" name="Picture 2" descr="UBC Vancouver Campus"/>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036" y="-79248"/>
            <a:ext cx="9144000" cy="275027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993824" y="2448082"/>
            <a:ext cx="4139952" cy="230832"/>
          </a:xfrm>
          <a:prstGeom prst="rect">
            <a:avLst/>
          </a:prstGeom>
          <a:noFill/>
        </p:spPr>
        <p:txBody>
          <a:bodyPr wrap="square" rtlCol="0">
            <a:spAutoFit/>
          </a:bodyPr>
          <a:lstStyle/>
          <a:p>
            <a:pPr algn="r"/>
            <a:r>
              <a:rPr lang="en-US" sz="900" b="1" dirty="0">
                <a:solidFill>
                  <a:schemeClr val="bg1"/>
                </a:solidFill>
              </a:rPr>
              <a:t>University of British Columbia, Vancouver Campus, Canada</a:t>
            </a:r>
          </a:p>
        </p:txBody>
      </p:sp>
      <p:pic>
        <p:nvPicPr>
          <p:cNvPr id="13" name="Picture 2" descr="O:\AUS\Intern\Drift\Internationalt samarbejde\REJS TIL UDLANDET\FASE 3. Implementering\B. Markedsføring\AFR og Welovepeople\Logo\Logo\dtu_StudyAbroad_png\DTU_StudyAbroad_RGB_NE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3" name="Flowchart: Connector 7">
            <a:extLst>
              <a:ext uri="{FF2B5EF4-FFF2-40B4-BE49-F238E27FC236}">
                <a16:creationId xmlns:a16="http://schemas.microsoft.com/office/drawing/2014/main" id="{E320F1CE-B95D-0108-BD23-85D0963337D4}"/>
              </a:ext>
            </a:extLst>
          </p:cNvPr>
          <p:cNvSpPr/>
          <p:nvPr/>
        </p:nvSpPr>
        <p:spPr>
          <a:xfrm>
            <a:off x="4993824" y="302702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Flowchart: Connector 7">
            <a:extLst>
              <a:ext uri="{FF2B5EF4-FFF2-40B4-BE49-F238E27FC236}">
                <a16:creationId xmlns:a16="http://schemas.microsoft.com/office/drawing/2014/main" id="{62D59EB1-7A92-7173-7F50-EDEE2C5B09F4}"/>
              </a:ext>
            </a:extLst>
          </p:cNvPr>
          <p:cNvSpPr/>
          <p:nvPr/>
        </p:nvSpPr>
        <p:spPr>
          <a:xfrm>
            <a:off x="4993824" y="357227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Flowchart: Connector 7">
            <a:extLst>
              <a:ext uri="{FF2B5EF4-FFF2-40B4-BE49-F238E27FC236}">
                <a16:creationId xmlns:a16="http://schemas.microsoft.com/office/drawing/2014/main" id="{21C68980-614F-A296-6745-21F0453F3FD0}"/>
              </a:ext>
            </a:extLst>
          </p:cNvPr>
          <p:cNvSpPr/>
          <p:nvPr/>
        </p:nvSpPr>
        <p:spPr>
          <a:xfrm>
            <a:off x="4993824" y="411752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Flowchart: Connector 7">
            <a:extLst>
              <a:ext uri="{FF2B5EF4-FFF2-40B4-BE49-F238E27FC236}">
                <a16:creationId xmlns:a16="http://schemas.microsoft.com/office/drawing/2014/main" id="{E0341DA6-A5AD-EA10-C058-56623C212D59}"/>
              </a:ext>
            </a:extLst>
          </p:cNvPr>
          <p:cNvSpPr/>
          <p:nvPr/>
        </p:nvSpPr>
        <p:spPr>
          <a:xfrm>
            <a:off x="4993824" y="465805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Flowchart: Connector 7">
            <a:extLst>
              <a:ext uri="{FF2B5EF4-FFF2-40B4-BE49-F238E27FC236}">
                <a16:creationId xmlns:a16="http://schemas.microsoft.com/office/drawing/2014/main" id="{6B535148-0145-1DCF-8504-8E512DD0DE86}"/>
              </a:ext>
            </a:extLst>
          </p:cNvPr>
          <p:cNvSpPr/>
          <p:nvPr/>
        </p:nvSpPr>
        <p:spPr>
          <a:xfrm>
            <a:off x="755110" y="465805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Flowchart: Connector 7">
            <a:extLst>
              <a:ext uri="{FF2B5EF4-FFF2-40B4-BE49-F238E27FC236}">
                <a16:creationId xmlns:a16="http://schemas.microsoft.com/office/drawing/2014/main" id="{FC709D8A-1F33-E4DD-3F56-8876D1AC4D9B}"/>
              </a:ext>
            </a:extLst>
          </p:cNvPr>
          <p:cNvSpPr/>
          <p:nvPr/>
        </p:nvSpPr>
        <p:spPr>
          <a:xfrm>
            <a:off x="755110" y="411752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Flowchart: Connector 7">
            <a:extLst>
              <a:ext uri="{FF2B5EF4-FFF2-40B4-BE49-F238E27FC236}">
                <a16:creationId xmlns:a16="http://schemas.microsoft.com/office/drawing/2014/main" id="{79B93465-97C4-D06A-D8CC-627B7D1E56CD}"/>
              </a:ext>
            </a:extLst>
          </p:cNvPr>
          <p:cNvSpPr/>
          <p:nvPr/>
        </p:nvSpPr>
        <p:spPr>
          <a:xfrm>
            <a:off x="755110" y="357227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 name="Rectangle: Rounded Corners 3">
            <a:extLst>
              <a:ext uri="{FF2B5EF4-FFF2-40B4-BE49-F238E27FC236}">
                <a16:creationId xmlns:a16="http://schemas.microsoft.com/office/drawing/2014/main" id="{872F6959-FB21-D8FD-CA87-313D460DB40C}"/>
              </a:ext>
            </a:extLst>
          </p:cNvPr>
          <p:cNvSpPr/>
          <p:nvPr/>
        </p:nvSpPr>
        <p:spPr>
          <a:xfrm rot="472590">
            <a:off x="8203958" y="531478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 name="Rectangle: Rounded Corners 3">
            <a:extLst>
              <a:ext uri="{FF2B5EF4-FFF2-40B4-BE49-F238E27FC236}">
                <a16:creationId xmlns:a16="http://schemas.microsoft.com/office/drawing/2014/main" id="{C09A5102-16EE-27AA-3E3E-AB260DA3848C}"/>
              </a:ext>
            </a:extLst>
          </p:cNvPr>
          <p:cNvSpPr/>
          <p:nvPr/>
        </p:nvSpPr>
        <p:spPr>
          <a:xfrm rot="7856871">
            <a:off x="7777770" y="3903369"/>
            <a:ext cx="383897" cy="83573"/>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 name="Rectangle: Rounded Corners 3">
            <a:extLst>
              <a:ext uri="{FF2B5EF4-FFF2-40B4-BE49-F238E27FC236}">
                <a16:creationId xmlns:a16="http://schemas.microsoft.com/office/drawing/2014/main" id="{FD08E8DF-CADA-DBE3-398C-5960C5299FC9}"/>
              </a:ext>
            </a:extLst>
          </p:cNvPr>
          <p:cNvSpPr/>
          <p:nvPr/>
        </p:nvSpPr>
        <p:spPr>
          <a:xfrm rot="18964444">
            <a:off x="8949086" y="5079375"/>
            <a:ext cx="383897" cy="121709"/>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6" name="Rectangle: Rounded Corners 3">
            <a:extLst>
              <a:ext uri="{FF2B5EF4-FFF2-40B4-BE49-F238E27FC236}">
                <a16:creationId xmlns:a16="http://schemas.microsoft.com/office/drawing/2014/main" id="{C15E1E0E-8CFE-B5DA-9C2B-274CA2F6A18A}"/>
              </a:ext>
            </a:extLst>
          </p:cNvPr>
          <p:cNvSpPr/>
          <p:nvPr/>
        </p:nvSpPr>
        <p:spPr>
          <a:xfrm rot="21198249">
            <a:off x="8349386" y="5321049"/>
            <a:ext cx="414221" cy="11279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7" name="Rectangle: Rounded Corners 3">
            <a:extLst>
              <a:ext uri="{FF2B5EF4-FFF2-40B4-BE49-F238E27FC236}">
                <a16:creationId xmlns:a16="http://schemas.microsoft.com/office/drawing/2014/main" id="{EF494571-6938-7B21-D2B8-8854CC864CD2}"/>
              </a:ext>
            </a:extLst>
          </p:cNvPr>
          <p:cNvSpPr/>
          <p:nvPr/>
        </p:nvSpPr>
        <p:spPr>
          <a:xfrm rot="16200000">
            <a:off x="9195279" y="4514848"/>
            <a:ext cx="383897" cy="121709"/>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 name="Block Arc 45">
            <a:extLst>
              <a:ext uri="{FF2B5EF4-FFF2-40B4-BE49-F238E27FC236}">
                <a16:creationId xmlns:a16="http://schemas.microsoft.com/office/drawing/2014/main" id="{0FA0B8E7-06EB-7336-9C32-C4C92000A708}"/>
              </a:ext>
            </a:extLst>
          </p:cNvPr>
          <p:cNvSpPr/>
          <p:nvPr/>
        </p:nvSpPr>
        <p:spPr>
          <a:xfrm rot="20665865">
            <a:off x="7827616" y="3734042"/>
            <a:ext cx="1553118" cy="1553118"/>
          </a:xfrm>
          <a:prstGeom prst="blockArc">
            <a:avLst>
              <a:gd name="adj1" fmla="val 6572551"/>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47" name="Rectangle: Rounded Corners 3">
            <a:extLst>
              <a:ext uri="{FF2B5EF4-FFF2-40B4-BE49-F238E27FC236}">
                <a16:creationId xmlns:a16="http://schemas.microsoft.com/office/drawing/2014/main" id="{53C63D51-9095-0320-0B94-449DFF76F7EE}"/>
              </a:ext>
            </a:extLst>
          </p:cNvPr>
          <p:cNvSpPr/>
          <p:nvPr/>
        </p:nvSpPr>
        <p:spPr>
          <a:xfrm rot="6077392">
            <a:off x="7576578" y="4298742"/>
            <a:ext cx="383897" cy="83573"/>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 name="Rectangle: Rounded Corners 3">
            <a:extLst>
              <a:ext uri="{FF2B5EF4-FFF2-40B4-BE49-F238E27FC236}">
                <a16:creationId xmlns:a16="http://schemas.microsoft.com/office/drawing/2014/main" id="{CC0B7B31-8B12-8BFB-C83A-80CFC8A24604}"/>
              </a:ext>
            </a:extLst>
          </p:cNvPr>
          <p:cNvSpPr/>
          <p:nvPr/>
        </p:nvSpPr>
        <p:spPr>
          <a:xfrm rot="4178315">
            <a:off x="7600174" y="4742991"/>
            <a:ext cx="383897" cy="83573"/>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 name="Rectangle: Rounded Corners 3">
            <a:extLst>
              <a:ext uri="{FF2B5EF4-FFF2-40B4-BE49-F238E27FC236}">
                <a16:creationId xmlns:a16="http://schemas.microsoft.com/office/drawing/2014/main" id="{19FBF5F9-DBDF-9BD8-D023-FA9589204BE6}"/>
              </a:ext>
            </a:extLst>
          </p:cNvPr>
          <p:cNvSpPr/>
          <p:nvPr/>
        </p:nvSpPr>
        <p:spPr>
          <a:xfrm rot="9583371">
            <a:off x="8137733" y="3664757"/>
            <a:ext cx="383897" cy="83573"/>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 name="Rectangle: Rounded Corners 3">
            <a:extLst>
              <a:ext uri="{FF2B5EF4-FFF2-40B4-BE49-F238E27FC236}">
                <a16:creationId xmlns:a16="http://schemas.microsoft.com/office/drawing/2014/main" id="{75641FA7-8659-2CDF-960B-27E82975D2D8}"/>
              </a:ext>
            </a:extLst>
          </p:cNvPr>
          <p:cNvSpPr/>
          <p:nvPr/>
        </p:nvSpPr>
        <p:spPr>
          <a:xfrm rot="11393062">
            <a:off x="8576823" y="3638522"/>
            <a:ext cx="383897" cy="83573"/>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9" name="Gruppe 8">
            <a:extLst>
              <a:ext uri="{FF2B5EF4-FFF2-40B4-BE49-F238E27FC236}">
                <a16:creationId xmlns:a16="http://schemas.microsoft.com/office/drawing/2014/main" id="{F05D1FA3-7010-1629-21A4-70907EAEDB28}"/>
              </a:ext>
            </a:extLst>
          </p:cNvPr>
          <p:cNvGrpSpPr/>
          <p:nvPr/>
        </p:nvGrpSpPr>
        <p:grpSpPr>
          <a:xfrm flipV="1">
            <a:off x="-3036" y="1845634"/>
            <a:ext cx="4698984" cy="859815"/>
            <a:chOff x="-6848" y="2650515"/>
            <a:chExt cx="4698984" cy="733198"/>
          </a:xfrm>
        </p:grpSpPr>
        <p:sp>
          <p:nvSpPr>
            <p:cNvPr id="52" name="Rectangle 51">
              <a:extLst>
                <a:ext uri="{FF2B5EF4-FFF2-40B4-BE49-F238E27FC236}">
                  <a16:creationId xmlns:a16="http://schemas.microsoft.com/office/drawing/2014/main" id="{87227EC0-1F32-2D47-A4D1-4137BC8AFA4D}"/>
                </a:ext>
              </a:extLst>
            </p:cNvPr>
            <p:cNvSpPr/>
            <p:nvPr/>
          </p:nvSpPr>
          <p:spPr>
            <a:xfrm>
              <a:off x="-6848" y="2673777"/>
              <a:ext cx="4698984" cy="666830"/>
            </a:xfrm>
            <a:custGeom>
              <a:avLst/>
              <a:gdLst>
                <a:gd name="connsiteX0" fmla="*/ 0 w 2960464"/>
                <a:gd name="connsiteY0" fmla="*/ 0 h 711001"/>
                <a:gd name="connsiteX1" fmla="*/ 2960464 w 2960464"/>
                <a:gd name="connsiteY1" fmla="*/ 0 h 711001"/>
                <a:gd name="connsiteX2" fmla="*/ 2960464 w 2960464"/>
                <a:gd name="connsiteY2" fmla="*/ 711001 h 711001"/>
                <a:gd name="connsiteX3" fmla="*/ 0 w 2960464"/>
                <a:gd name="connsiteY3" fmla="*/ 711001 h 711001"/>
                <a:gd name="connsiteX4" fmla="*/ 0 w 2960464"/>
                <a:gd name="connsiteY4" fmla="*/ 0 h 711001"/>
                <a:gd name="connsiteX0" fmla="*/ 0 w 2960464"/>
                <a:gd name="connsiteY0" fmla="*/ 0 h 711001"/>
                <a:gd name="connsiteX1" fmla="*/ 2960464 w 2960464"/>
                <a:gd name="connsiteY1" fmla="*/ 0 h 711001"/>
                <a:gd name="connsiteX2" fmla="*/ 2583274 w 2960464"/>
                <a:gd name="connsiteY2" fmla="*/ 440491 h 711001"/>
                <a:gd name="connsiteX3" fmla="*/ 0 w 2960464"/>
                <a:gd name="connsiteY3" fmla="*/ 711001 h 711001"/>
                <a:gd name="connsiteX4" fmla="*/ 0 w 2960464"/>
                <a:gd name="connsiteY4" fmla="*/ 0 h 711001"/>
                <a:gd name="connsiteX0" fmla="*/ 0 w 2960464"/>
                <a:gd name="connsiteY0" fmla="*/ 0 h 711001"/>
                <a:gd name="connsiteX1" fmla="*/ 2960464 w 2960464"/>
                <a:gd name="connsiteY1" fmla="*/ 0 h 711001"/>
                <a:gd name="connsiteX2" fmla="*/ 2583274 w 2960464"/>
                <a:gd name="connsiteY2" fmla="*/ 440491 h 711001"/>
                <a:gd name="connsiteX3" fmla="*/ 0 w 2960464"/>
                <a:gd name="connsiteY3" fmla="*/ 711001 h 711001"/>
                <a:gd name="connsiteX4" fmla="*/ 0 w 2960464"/>
                <a:gd name="connsiteY4" fmla="*/ 0 h 711001"/>
                <a:gd name="connsiteX0" fmla="*/ 0 w 2960464"/>
                <a:gd name="connsiteY0" fmla="*/ 0 h 711001"/>
                <a:gd name="connsiteX1" fmla="*/ 2960464 w 2960464"/>
                <a:gd name="connsiteY1" fmla="*/ 0 h 711001"/>
                <a:gd name="connsiteX2" fmla="*/ 2583274 w 2960464"/>
                <a:gd name="connsiteY2" fmla="*/ 440491 h 711001"/>
                <a:gd name="connsiteX3" fmla="*/ 0 w 2960464"/>
                <a:gd name="connsiteY3" fmla="*/ 711001 h 711001"/>
                <a:gd name="connsiteX4" fmla="*/ 0 w 2960464"/>
                <a:gd name="connsiteY4" fmla="*/ 0 h 711001"/>
                <a:gd name="connsiteX0" fmla="*/ 0 w 2899504"/>
                <a:gd name="connsiteY0" fmla="*/ 3810 h 714811"/>
                <a:gd name="connsiteX1" fmla="*/ 2899504 w 2899504"/>
                <a:gd name="connsiteY1" fmla="*/ 0 h 714811"/>
                <a:gd name="connsiteX2" fmla="*/ 2583274 w 2899504"/>
                <a:gd name="connsiteY2" fmla="*/ 444301 h 714811"/>
                <a:gd name="connsiteX3" fmla="*/ 0 w 2899504"/>
                <a:gd name="connsiteY3" fmla="*/ 714811 h 714811"/>
                <a:gd name="connsiteX4" fmla="*/ 0 w 2899504"/>
                <a:gd name="connsiteY4" fmla="*/ 3810 h 714811"/>
                <a:gd name="connsiteX0" fmla="*/ 0 w 2899504"/>
                <a:gd name="connsiteY0" fmla="*/ 3810 h 714811"/>
                <a:gd name="connsiteX1" fmla="*/ 2899504 w 2899504"/>
                <a:gd name="connsiteY1" fmla="*/ 0 h 714811"/>
                <a:gd name="connsiteX2" fmla="*/ 2583274 w 2899504"/>
                <a:gd name="connsiteY2" fmla="*/ 444301 h 714811"/>
                <a:gd name="connsiteX3" fmla="*/ 0 w 2899504"/>
                <a:gd name="connsiteY3" fmla="*/ 714811 h 714811"/>
                <a:gd name="connsiteX4" fmla="*/ 0 w 2899504"/>
                <a:gd name="connsiteY4" fmla="*/ 3810 h 714811"/>
                <a:gd name="connsiteX0" fmla="*/ 3810 w 2903314"/>
                <a:gd name="connsiteY0" fmla="*/ 3810 h 669091"/>
                <a:gd name="connsiteX1" fmla="*/ 2903314 w 2903314"/>
                <a:gd name="connsiteY1" fmla="*/ 0 h 669091"/>
                <a:gd name="connsiteX2" fmla="*/ 2587084 w 2903314"/>
                <a:gd name="connsiteY2" fmla="*/ 444301 h 669091"/>
                <a:gd name="connsiteX3" fmla="*/ 0 w 2903314"/>
                <a:gd name="connsiteY3" fmla="*/ 669091 h 669091"/>
                <a:gd name="connsiteX4" fmla="*/ 3810 w 2903314"/>
                <a:gd name="connsiteY4" fmla="*/ 3810 h 669091"/>
                <a:gd name="connsiteX0" fmla="*/ 3810 w 2903314"/>
                <a:gd name="connsiteY0" fmla="*/ 3810 h 673066"/>
                <a:gd name="connsiteX1" fmla="*/ 2903314 w 2903314"/>
                <a:gd name="connsiteY1" fmla="*/ 0 h 673066"/>
                <a:gd name="connsiteX2" fmla="*/ 2587084 w 2903314"/>
                <a:gd name="connsiteY2" fmla="*/ 444301 h 673066"/>
                <a:gd name="connsiteX3" fmla="*/ 0 w 2903314"/>
                <a:gd name="connsiteY3" fmla="*/ 669091 h 673066"/>
                <a:gd name="connsiteX4" fmla="*/ 3810 w 2903314"/>
                <a:gd name="connsiteY4" fmla="*/ 3810 h 673066"/>
                <a:gd name="connsiteX0" fmla="*/ 3810 w 2903314"/>
                <a:gd name="connsiteY0" fmla="*/ 3810 h 727899"/>
                <a:gd name="connsiteX1" fmla="*/ 2903314 w 2903314"/>
                <a:gd name="connsiteY1" fmla="*/ 0 h 727899"/>
                <a:gd name="connsiteX2" fmla="*/ 2552794 w 2903314"/>
                <a:gd name="connsiteY2" fmla="*/ 543361 h 727899"/>
                <a:gd name="connsiteX3" fmla="*/ 0 w 2903314"/>
                <a:gd name="connsiteY3" fmla="*/ 669091 h 727899"/>
                <a:gd name="connsiteX4" fmla="*/ 3810 w 2903314"/>
                <a:gd name="connsiteY4" fmla="*/ 3810 h 727899"/>
                <a:gd name="connsiteX0" fmla="*/ 3810 w 3172158"/>
                <a:gd name="connsiteY0" fmla="*/ 3810 h 727899"/>
                <a:gd name="connsiteX1" fmla="*/ 2903314 w 3172158"/>
                <a:gd name="connsiteY1" fmla="*/ 0 h 727899"/>
                <a:gd name="connsiteX2" fmla="*/ 2552794 w 3172158"/>
                <a:gd name="connsiteY2" fmla="*/ 543361 h 727899"/>
                <a:gd name="connsiteX3" fmla="*/ 0 w 3172158"/>
                <a:gd name="connsiteY3" fmla="*/ 669091 h 727899"/>
                <a:gd name="connsiteX4" fmla="*/ 3810 w 3172158"/>
                <a:gd name="connsiteY4" fmla="*/ 3810 h 727899"/>
                <a:gd name="connsiteX0" fmla="*/ 3810 w 3051889"/>
                <a:gd name="connsiteY0" fmla="*/ 3810 h 669091"/>
                <a:gd name="connsiteX1" fmla="*/ 2903314 w 3051889"/>
                <a:gd name="connsiteY1" fmla="*/ 0 h 669091"/>
                <a:gd name="connsiteX2" fmla="*/ 2552794 w 3051889"/>
                <a:gd name="connsiteY2" fmla="*/ 543361 h 669091"/>
                <a:gd name="connsiteX3" fmla="*/ 0 w 3051889"/>
                <a:gd name="connsiteY3" fmla="*/ 669091 h 669091"/>
                <a:gd name="connsiteX4" fmla="*/ 3810 w 3051889"/>
                <a:gd name="connsiteY4" fmla="*/ 3810 h 669091"/>
                <a:gd name="connsiteX0" fmla="*/ 3810 w 2903314"/>
                <a:gd name="connsiteY0" fmla="*/ 3810 h 669091"/>
                <a:gd name="connsiteX1" fmla="*/ 2903314 w 2903314"/>
                <a:gd name="connsiteY1" fmla="*/ 0 h 669091"/>
                <a:gd name="connsiteX2" fmla="*/ 2552794 w 2903314"/>
                <a:gd name="connsiteY2" fmla="*/ 543361 h 669091"/>
                <a:gd name="connsiteX3" fmla="*/ 0 w 2903314"/>
                <a:gd name="connsiteY3" fmla="*/ 669091 h 669091"/>
                <a:gd name="connsiteX4" fmla="*/ 3810 w 2903314"/>
                <a:gd name="connsiteY4" fmla="*/ 3810 h 669091"/>
                <a:gd name="connsiteX0" fmla="*/ 3810 w 2903314"/>
                <a:gd name="connsiteY0" fmla="*/ 3810 h 669091"/>
                <a:gd name="connsiteX1" fmla="*/ 2903314 w 2903314"/>
                <a:gd name="connsiteY1" fmla="*/ 0 h 669091"/>
                <a:gd name="connsiteX2" fmla="*/ 2552794 w 2903314"/>
                <a:gd name="connsiteY2" fmla="*/ 543361 h 669091"/>
                <a:gd name="connsiteX3" fmla="*/ 0 w 2903314"/>
                <a:gd name="connsiteY3" fmla="*/ 669091 h 669091"/>
                <a:gd name="connsiteX4" fmla="*/ 3810 w 2903314"/>
                <a:gd name="connsiteY4" fmla="*/ 3810 h 669091"/>
                <a:gd name="connsiteX0" fmla="*/ 3810 w 2903314"/>
                <a:gd name="connsiteY0" fmla="*/ 3810 h 669091"/>
                <a:gd name="connsiteX1" fmla="*/ 2903314 w 2903314"/>
                <a:gd name="connsiteY1" fmla="*/ 0 h 669091"/>
                <a:gd name="connsiteX2" fmla="*/ 2552794 w 2903314"/>
                <a:gd name="connsiteY2" fmla="*/ 543361 h 669091"/>
                <a:gd name="connsiteX3" fmla="*/ 0 w 2903314"/>
                <a:gd name="connsiteY3" fmla="*/ 669091 h 669091"/>
                <a:gd name="connsiteX4" fmla="*/ 3810 w 2903314"/>
                <a:gd name="connsiteY4" fmla="*/ 3810 h 669091"/>
                <a:gd name="connsiteX0" fmla="*/ 3810 w 2745275"/>
                <a:gd name="connsiteY0" fmla="*/ 0 h 665281"/>
                <a:gd name="connsiteX1" fmla="*/ 2745275 w 2745275"/>
                <a:gd name="connsiteY1" fmla="*/ 3810 h 665281"/>
                <a:gd name="connsiteX2" fmla="*/ 2552794 w 2745275"/>
                <a:gd name="connsiteY2" fmla="*/ 53955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488243 w 2745275"/>
                <a:gd name="connsiteY2" fmla="*/ 55479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488243 w 2745275"/>
                <a:gd name="connsiteY2" fmla="*/ 554791 h 665281"/>
                <a:gd name="connsiteX3" fmla="*/ 0 w 2745275"/>
                <a:gd name="connsiteY3" fmla="*/ 665281 h 665281"/>
                <a:gd name="connsiteX4" fmla="*/ 3810 w 2745275"/>
                <a:gd name="connsiteY4" fmla="*/ 0 h 665281"/>
                <a:gd name="connsiteX0" fmla="*/ 3810 w 2745275"/>
                <a:gd name="connsiteY0" fmla="*/ 0 h 686921"/>
                <a:gd name="connsiteX1" fmla="*/ 2745275 w 2745275"/>
                <a:gd name="connsiteY1" fmla="*/ 3810 h 686921"/>
                <a:gd name="connsiteX2" fmla="*/ 2396981 w 2745275"/>
                <a:gd name="connsiteY2" fmla="*/ 623371 h 686921"/>
                <a:gd name="connsiteX3" fmla="*/ 0 w 2745275"/>
                <a:gd name="connsiteY3" fmla="*/ 665281 h 686921"/>
                <a:gd name="connsiteX4" fmla="*/ 3810 w 2745275"/>
                <a:gd name="connsiteY4" fmla="*/ 0 h 686921"/>
                <a:gd name="connsiteX0" fmla="*/ 3810 w 2745275"/>
                <a:gd name="connsiteY0" fmla="*/ 0 h 665281"/>
                <a:gd name="connsiteX1" fmla="*/ 2745275 w 2745275"/>
                <a:gd name="connsiteY1" fmla="*/ 3810 h 665281"/>
                <a:gd name="connsiteX2" fmla="*/ 2396981 w 2745275"/>
                <a:gd name="connsiteY2" fmla="*/ 62337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396981 w 2745275"/>
                <a:gd name="connsiteY2" fmla="*/ 62337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396981 w 2745275"/>
                <a:gd name="connsiteY2" fmla="*/ 63861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396981 w 2745275"/>
                <a:gd name="connsiteY2" fmla="*/ 638611 h 665281"/>
                <a:gd name="connsiteX3" fmla="*/ 0 w 2745275"/>
                <a:gd name="connsiteY3" fmla="*/ 665281 h 665281"/>
                <a:gd name="connsiteX4" fmla="*/ 3810 w 2745275"/>
                <a:gd name="connsiteY4" fmla="*/ 0 h 665281"/>
                <a:gd name="connsiteX0" fmla="*/ 3810 w 2745275"/>
                <a:gd name="connsiteY0" fmla="*/ 0 h 665281"/>
                <a:gd name="connsiteX1" fmla="*/ 2745275 w 2745275"/>
                <a:gd name="connsiteY1" fmla="*/ 3810 h 665281"/>
                <a:gd name="connsiteX2" fmla="*/ 2396981 w 2745275"/>
                <a:gd name="connsiteY2" fmla="*/ 638611 h 665281"/>
                <a:gd name="connsiteX3" fmla="*/ 0 w 2745275"/>
                <a:gd name="connsiteY3" fmla="*/ 665281 h 665281"/>
                <a:gd name="connsiteX4" fmla="*/ 3810 w 2745275"/>
                <a:gd name="connsiteY4" fmla="*/ 0 h 665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5275" h="665281">
                  <a:moveTo>
                    <a:pt x="3810" y="0"/>
                  </a:moveTo>
                  <a:lnTo>
                    <a:pt x="2745275" y="3810"/>
                  </a:lnTo>
                  <a:cubicBezTo>
                    <a:pt x="2667186" y="272805"/>
                    <a:pt x="2603093" y="548441"/>
                    <a:pt x="2396981" y="638611"/>
                  </a:cubicBezTo>
                  <a:cubicBezTo>
                    <a:pt x="2388975" y="641151"/>
                    <a:pt x="2571781" y="658931"/>
                    <a:pt x="0" y="665281"/>
                  </a:cubicBezTo>
                  <a:lnTo>
                    <a:pt x="3810" y="0"/>
                  </a:lnTo>
                  <a:close/>
                </a:path>
              </a:pathLst>
            </a:custGeom>
            <a:solidFill>
              <a:schemeClr val="bg1">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0BFB6E3-5084-A462-9BE3-55BC81A1D396}"/>
                </a:ext>
              </a:extLst>
            </p:cNvPr>
            <p:cNvSpPr txBox="1">
              <a:spLocks/>
            </p:cNvSpPr>
            <p:nvPr/>
          </p:nvSpPr>
          <p:spPr>
            <a:xfrm rot="10800000">
              <a:off x="60907" y="2650515"/>
              <a:ext cx="4139951"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dirty="0">
                  <a:solidFill>
                    <a:schemeClr val="tx2"/>
                  </a:solidFill>
                  <a:latin typeface="+mn-lt"/>
                  <a:cs typeface="Calibri" panose="020F0502020204030204" pitchFamily="34" charset="0"/>
                </a:rPr>
                <a:t>Program for oplæg</a:t>
              </a:r>
            </a:p>
          </p:txBody>
        </p:sp>
        <p:sp>
          <p:nvSpPr>
            <p:cNvPr id="51" name="Rectangle: Rounded Corners 3">
              <a:extLst>
                <a:ext uri="{FF2B5EF4-FFF2-40B4-BE49-F238E27FC236}">
                  <a16:creationId xmlns:a16="http://schemas.microsoft.com/office/drawing/2014/main" id="{20294F5B-E46E-ED44-D632-0DBF0DEE1E5F}"/>
                </a:ext>
              </a:extLst>
            </p:cNvPr>
            <p:cNvSpPr/>
            <p:nvPr/>
          </p:nvSpPr>
          <p:spPr>
            <a:xfrm rot="17941196">
              <a:off x="4398716" y="2838843"/>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ctangle: Rounded Corners 3">
              <a:extLst>
                <a:ext uri="{FF2B5EF4-FFF2-40B4-BE49-F238E27FC236}">
                  <a16:creationId xmlns:a16="http://schemas.microsoft.com/office/drawing/2014/main" id="{7776A56B-77CD-02E8-77CA-DDE85ED91BBE}"/>
                </a:ext>
              </a:extLst>
            </p:cNvPr>
            <p:cNvSpPr/>
            <p:nvPr/>
          </p:nvSpPr>
          <p:spPr>
            <a:xfrm rot="19554322">
              <a:off x="4091874" y="3180929"/>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 name="Rectangle: Rounded Corners 3">
              <a:extLst>
                <a:ext uri="{FF2B5EF4-FFF2-40B4-BE49-F238E27FC236}">
                  <a16:creationId xmlns:a16="http://schemas.microsoft.com/office/drawing/2014/main" id="{193DC64A-C2E6-906D-780A-AD2FD32D862D}"/>
                </a:ext>
              </a:extLst>
            </p:cNvPr>
            <p:cNvSpPr/>
            <p:nvPr/>
          </p:nvSpPr>
          <p:spPr>
            <a:xfrm rot="21403583">
              <a:off x="3600858" y="3301781"/>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0" name="Rectangle: Rounded Corners 3">
              <a:extLst>
                <a:ext uri="{FF2B5EF4-FFF2-40B4-BE49-F238E27FC236}">
                  <a16:creationId xmlns:a16="http://schemas.microsoft.com/office/drawing/2014/main" id="{7B9BD68D-348F-9312-A5B4-63F9CEEA9ACC}"/>
                </a:ext>
              </a:extLst>
            </p:cNvPr>
            <p:cNvSpPr/>
            <p:nvPr/>
          </p:nvSpPr>
          <p:spPr>
            <a:xfrm rot="10800000">
              <a:off x="3111731" y="3288782"/>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1" name="Rectangle: Rounded Corners 3">
              <a:extLst>
                <a:ext uri="{FF2B5EF4-FFF2-40B4-BE49-F238E27FC236}">
                  <a16:creationId xmlns:a16="http://schemas.microsoft.com/office/drawing/2014/main" id="{7B5B8AAE-D739-BD9F-C032-3FC03ECE9C5D}"/>
                </a:ext>
              </a:extLst>
            </p:cNvPr>
            <p:cNvSpPr/>
            <p:nvPr/>
          </p:nvSpPr>
          <p:spPr>
            <a:xfrm rot="21441807">
              <a:off x="2615875" y="3301781"/>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2" name="Rectangle: Rounded Corners 3">
              <a:extLst>
                <a:ext uri="{FF2B5EF4-FFF2-40B4-BE49-F238E27FC236}">
                  <a16:creationId xmlns:a16="http://schemas.microsoft.com/office/drawing/2014/main" id="{D3E685BB-7D89-23E2-D0CF-AB292192DDB9}"/>
                </a:ext>
              </a:extLst>
            </p:cNvPr>
            <p:cNvSpPr/>
            <p:nvPr/>
          </p:nvSpPr>
          <p:spPr>
            <a:xfrm rot="10800000">
              <a:off x="2104286" y="3291455"/>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 name="Rectangle: Rounded Corners 3">
              <a:extLst>
                <a:ext uri="{FF2B5EF4-FFF2-40B4-BE49-F238E27FC236}">
                  <a16:creationId xmlns:a16="http://schemas.microsoft.com/office/drawing/2014/main" id="{7F898F4E-3192-13B5-0FEF-F168286062BE}"/>
                </a:ext>
              </a:extLst>
            </p:cNvPr>
            <p:cNvSpPr/>
            <p:nvPr/>
          </p:nvSpPr>
          <p:spPr>
            <a:xfrm rot="21403583">
              <a:off x="1610842" y="3301781"/>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 name="Rectangle: Rounded Corners 3">
              <a:extLst>
                <a:ext uri="{FF2B5EF4-FFF2-40B4-BE49-F238E27FC236}">
                  <a16:creationId xmlns:a16="http://schemas.microsoft.com/office/drawing/2014/main" id="{A39CCC49-1EB7-D55E-7E35-ADC3DA173650}"/>
                </a:ext>
              </a:extLst>
            </p:cNvPr>
            <p:cNvSpPr/>
            <p:nvPr/>
          </p:nvSpPr>
          <p:spPr>
            <a:xfrm rot="10800000">
              <a:off x="1121715" y="3288782"/>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 name="Rectangle: Rounded Corners 3">
              <a:extLst>
                <a:ext uri="{FF2B5EF4-FFF2-40B4-BE49-F238E27FC236}">
                  <a16:creationId xmlns:a16="http://schemas.microsoft.com/office/drawing/2014/main" id="{B9907743-4BA3-F963-394D-5EE78ECBB0D6}"/>
                </a:ext>
              </a:extLst>
            </p:cNvPr>
            <p:cNvSpPr/>
            <p:nvPr/>
          </p:nvSpPr>
          <p:spPr>
            <a:xfrm rot="21441807">
              <a:off x="625859" y="3301781"/>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8" name="Rectangle: Rounded Corners 3">
              <a:extLst>
                <a:ext uri="{FF2B5EF4-FFF2-40B4-BE49-F238E27FC236}">
                  <a16:creationId xmlns:a16="http://schemas.microsoft.com/office/drawing/2014/main" id="{02F9F04E-12B9-B6AC-17FF-5D5EB4078EAD}"/>
                </a:ext>
              </a:extLst>
            </p:cNvPr>
            <p:cNvSpPr/>
            <p:nvPr/>
          </p:nvSpPr>
          <p:spPr>
            <a:xfrm rot="10800000">
              <a:off x="114270" y="3291455"/>
              <a:ext cx="401790" cy="8193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4" name="Flowchart: Connector 7">
            <a:extLst>
              <a:ext uri="{FF2B5EF4-FFF2-40B4-BE49-F238E27FC236}">
                <a16:creationId xmlns:a16="http://schemas.microsoft.com/office/drawing/2014/main" id="{29AC58A2-9BDF-5257-C2BB-D259252865EE}"/>
              </a:ext>
            </a:extLst>
          </p:cNvPr>
          <p:cNvSpPr/>
          <p:nvPr/>
        </p:nvSpPr>
        <p:spPr>
          <a:xfrm>
            <a:off x="755110" y="302702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377631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Shape 12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0"/>
            <a:ext cx="9144001" cy="2595224"/>
          </a:xfrm>
          <a:prstGeom prst="rect">
            <a:avLst/>
          </a:prstGeom>
          <a:noFill/>
          <a:ln>
            <a:noFill/>
          </a:ln>
        </p:spPr>
      </p:pic>
      <p:sp>
        <p:nvSpPr>
          <p:cNvPr id="126" name="Shape 126"/>
          <p:cNvSpPr txBox="1"/>
          <p:nvPr/>
        </p:nvSpPr>
        <p:spPr>
          <a:xfrm>
            <a:off x="0" y="8290"/>
            <a:ext cx="4139952" cy="230832"/>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da-DK" sz="900" b="1">
                <a:solidFill>
                  <a:schemeClr val="lt1"/>
                </a:solidFill>
                <a:latin typeface="Calibri"/>
                <a:ea typeface="Calibri"/>
                <a:cs typeface="Calibri"/>
                <a:sym typeface="Calibri"/>
              </a:rPr>
              <a:t>Aalto University, Finland</a:t>
            </a:r>
          </a:p>
        </p:txBody>
      </p:sp>
      <p:pic>
        <p:nvPicPr>
          <p:cNvPr id="128" name="Shape 128" descr="O:\AUS\Intern\Drift\Internationalt samarbejde\REJS TIL UDLANDET\FASE 3. Implementering\B. Markedsføring\AFR og Welovepeople\Logo\Logo\dtu_StudyAbroad_png\DTU_StudyAbroad_RGB_NEG.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812360" y="85773"/>
            <a:ext cx="1223289" cy="153276"/>
          </a:xfrm>
          <a:prstGeom prst="rect">
            <a:avLst/>
          </a:prstGeom>
          <a:noFill/>
          <a:ln>
            <a:noFill/>
          </a:ln>
        </p:spPr>
      </p:pic>
      <p:sp>
        <p:nvSpPr>
          <p:cNvPr id="129" name="Shape 129"/>
          <p:cNvSpPr/>
          <p:nvPr/>
        </p:nvSpPr>
        <p:spPr>
          <a:xfrm>
            <a:off x="477843" y="3560426"/>
            <a:ext cx="4667400" cy="1446438"/>
          </a:xfrm>
          <a:prstGeom prst="rect">
            <a:avLst/>
          </a:prstGeom>
          <a:noFill/>
          <a:ln>
            <a:noFill/>
          </a:ln>
        </p:spPr>
        <p:txBody>
          <a:bodyPr wrap="square" lIns="91425" tIns="45700" rIns="91425" bIns="45700" anchor="ctr" anchorCtr="0">
            <a:noAutofit/>
          </a:bodyPr>
          <a:lstStyle/>
          <a:p>
            <a:pPr marL="457200" lvl="1">
              <a:lnSpc>
                <a:spcPct val="150000"/>
              </a:lnSpc>
              <a:buClr>
                <a:schemeClr val="lt1"/>
              </a:buClr>
              <a:buSzPct val="100000"/>
            </a:pPr>
            <a:r>
              <a:rPr lang="da-DK" sz="2400" dirty="0">
                <a:solidFill>
                  <a:schemeClr val="tx2"/>
                </a:solidFill>
                <a:latin typeface="Calibri"/>
                <a:ea typeface="Calibri"/>
                <a:cs typeface="Calibri"/>
                <a:sym typeface="Calibri"/>
              </a:rPr>
              <a:t>Internationalt netværk</a:t>
            </a:r>
          </a:p>
          <a:p>
            <a:pPr marL="457200" lvl="1">
              <a:lnSpc>
                <a:spcPct val="150000"/>
              </a:lnSpc>
              <a:buClr>
                <a:schemeClr val="lt1"/>
              </a:buClr>
              <a:buSzPct val="100000"/>
            </a:pPr>
            <a:r>
              <a:rPr lang="da-DK" sz="2400" dirty="0">
                <a:solidFill>
                  <a:schemeClr val="tx2"/>
                </a:solidFill>
                <a:latin typeface="Calibri"/>
                <a:ea typeface="Calibri"/>
                <a:cs typeface="Calibri"/>
                <a:sym typeface="Calibri"/>
              </a:rPr>
              <a:t>Forbedrede sprogkundskaber</a:t>
            </a:r>
          </a:p>
        </p:txBody>
      </p:sp>
      <p:sp>
        <p:nvSpPr>
          <p:cNvPr id="2" name="TextBox 1">
            <a:extLst>
              <a:ext uri="{FF2B5EF4-FFF2-40B4-BE49-F238E27FC236}">
                <a16:creationId xmlns:a16="http://schemas.microsoft.com/office/drawing/2014/main" id="{C6C14AC0-E089-6FD6-8114-E70D86E28C19}"/>
              </a:ext>
            </a:extLst>
          </p:cNvPr>
          <p:cNvSpPr txBox="1"/>
          <p:nvPr/>
        </p:nvSpPr>
        <p:spPr>
          <a:xfrm>
            <a:off x="237567" y="2595224"/>
            <a:ext cx="3704860" cy="1169551"/>
          </a:xfrm>
          <a:prstGeom prst="rect">
            <a:avLst/>
          </a:prstGeom>
          <a:noFill/>
        </p:spPr>
        <p:txBody>
          <a:bodyPr wrap="none" rtlCol="0">
            <a:spAutoFit/>
          </a:bodyPr>
          <a:lstStyle/>
          <a:p>
            <a:r>
              <a:rPr lang="da-DK" sz="3500" b="1" dirty="0">
                <a:solidFill>
                  <a:schemeClr val="bg1"/>
                </a:solidFill>
              </a:rPr>
              <a:t>Hvorfor</a:t>
            </a:r>
            <a:r>
              <a:rPr lang="da-DK" sz="3500" b="1" dirty="0"/>
              <a:t> </a:t>
            </a:r>
            <a:r>
              <a:rPr lang="da-DK" sz="3500" b="1" dirty="0">
                <a:solidFill>
                  <a:schemeClr val="accent2">
                    <a:lumMod val="60000"/>
                    <a:lumOff val="40000"/>
                  </a:schemeClr>
                </a:solidFill>
              </a:rPr>
              <a:t>studere </a:t>
            </a:r>
          </a:p>
          <a:p>
            <a:r>
              <a:rPr lang="da-DK" sz="3500" b="1" dirty="0">
                <a:solidFill>
                  <a:schemeClr val="accent2">
                    <a:lumMod val="60000"/>
                    <a:lumOff val="40000"/>
                  </a:schemeClr>
                </a:solidFill>
              </a:rPr>
              <a:t>     i udlandet</a:t>
            </a:r>
            <a:r>
              <a:rPr lang="da-DK" sz="3500" b="1" dirty="0">
                <a:solidFill>
                  <a:schemeClr val="accent2">
                    <a:lumMod val="40000"/>
                    <a:lumOff val="60000"/>
                  </a:schemeClr>
                </a:solidFill>
              </a:rPr>
              <a:t>?</a:t>
            </a:r>
          </a:p>
        </p:txBody>
      </p:sp>
      <p:grpSp>
        <p:nvGrpSpPr>
          <p:cNvPr id="6" name="Group 5">
            <a:extLst>
              <a:ext uri="{FF2B5EF4-FFF2-40B4-BE49-F238E27FC236}">
                <a16:creationId xmlns:a16="http://schemas.microsoft.com/office/drawing/2014/main" id="{55693D8D-52CD-638E-E9AD-7524530CF446}"/>
              </a:ext>
            </a:extLst>
          </p:cNvPr>
          <p:cNvGrpSpPr/>
          <p:nvPr/>
        </p:nvGrpSpPr>
        <p:grpSpPr>
          <a:xfrm>
            <a:off x="584765" y="4034975"/>
            <a:ext cx="125314" cy="687857"/>
            <a:chOff x="447869" y="3941675"/>
            <a:chExt cx="125314" cy="687857"/>
          </a:xfrm>
        </p:grpSpPr>
        <p:sp>
          <p:nvSpPr>
            <p:cNvPr id="4" name="Flowchart: Connector 3">
              <a:extLst>
                <a:ext uri="{FF2B5EF4-FFF2-40B4-BE49-F238E27FC236}">
                  <a16:creationId xmlns:a16="http://schemas.microsoft.com/office/drawing/2014/main" id="{E2A46837-BCB5-D088-B767-930872CB71CB}"/>
                </a:ext>
              </a:extLst>
            </p:cNvPr>
            <p:cNvSpPr/>
            <p:nvPr/>
          </p:nvSpPr>
          <p:spPr>
            <a:xfrm>
              <a:off x="447869" y="3941675"/>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Flowchart: Connector 4">
              <a:extLst>
                <a:ext uri="{FF2B5EF4-FFF2-40B4-BE49-F238E27FC236}">
                  <a16:creationId xmlns:a16="http://schemas.microsoft.com/office/drawing/2014/main" id="{927B5B58-303B-E517-BE86-4D92E321A983}"/>
                </a:ext>
              </a:extLst>
            </p:cNvPr>
            <p:cNvSpPr/>
            <p:nvPr/>
          </p:nvSpPr>
          <p:spPr>
            <a:xfrm>
              <a:off x="447869" y="4504218"/>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0" name="Group 9">
            <a:extLst>
              <a:ext uri="{FF2B5EF4-FFF2-40B4-BE49-F238E27FC236}">
                <a16:creationId xmlns:a16="http://schemas.microsoft.com/office/drawing/2014/main" id="{8981C057-31EB-4913-EEF4-3A7EDA0CBB6C}"/>
              </a:ext>
            </a:extLst>
          </p:cNvPr>
          <p:cNvGrpSpPr/>
          <p:nvPr/>
        </p:nvGrpSpPr>
        <p:grpSpPr>
          <a:xfrm>
            <a:off x="5271814" y="2539246"/>
            <a:ext cx="4587900" cy="2403600"/>
            <a:chOff x="4913007" y="2521490"/>
            <a:chExt cx="4587900" cy="2403600"/>
          </a:xfrm>
        </p:grpSpPr>
        <p:sp>
          <p:nvSpPr>
            <p:cNvPr id="130" name="Shape 130"/>
            <p:cNvSpPr txBox="1"/>
            <p:nvPr/>
          </p:nvSpPr>
          <p:spPr>
            <a:xfrm>
              <a:off x="4913007" y="2521490"/>
              <a:ext cx="4587900" cy="2403600"/>
            </a:xfrm>
            <a:prstGeom prst="rect">
              <a:avLst/>
            </a:prstGeom>
            <a:noFill/>
            <a:ln>
              <a:noFill/>
            </a:ln>
          </p:spPr>
          <p:txBody>
            <a:bodyPr wrap="square" lIns="91425" tIns="91425" rIns="91425" bIns="91425" anchor="ctr" anchorCtr="0">
              <a:noAutofit/>
            </a:bodyPr>
            <a:lstStyle/>
            <a:p>
              <a:pPr marL="457200" lvl="1">
                <a:lnSpc>
                  <a:spcPct val="150000"/>
                </a:lnSpc>
                <a:buClr>
                  <a:schemeClr val="lt1"/>
                </a:buClr>
                <a:buSzPct val="100000"/>
              </a:pPr>
              <a:r>
                <a:rPr lang="da-DK" sz="2400" dirty="0">
                  <a:solidFill>
                    <a:schemeClr val="tx2"/>
                  </a:solidFill>
                  <a:latin typeface="Calibri"/>
                  <a:ea typeface="Calibri"/>
                  <a:cs typeface="Calibri"/>
                  <a:sym typeface="Calibri"/>
                </a:rPr>
                <a:t>Ny akademisk miljø</a:t>
              </a:r>
            </a:p>
            <a:p>
              <a:pPr marL="457200" lvl="1" rtl="0">
                <a:lnSpc>
                  <a:spcPct val="150000"/>
                </a:lnSpc>
                <a:spcBef>
                  <a:spcPts val="0"/>
                </a:spcBef>
                <a:buClr>
                  <a:schemeClr val="lt1"/>
                </a:buClr>
                <a:buSzPct val="100000"/>
              </a:pPr>
              <a:r>
                <a:rPr lang="da-DK" sz="2400" dirty="0">
                  <a:solidFill>
                    <a:schemeClr val="tx2"/>
                  </a:solidFill>
                  <a:latin typeface="Calibri"/>
                  <a:ea typeface="Calibri"/>
                  <a:cs typeface="Calibri"/>
                  <a:sym typeface="Calibri"/>
                </a:rPr>
                <a:t>Boost dit CV</a:t>
              </a:r>
            </a:p>
            <a:p>
              <a:pPr marL="457200" lvl="1" rtl="0">
                <a:lnSpc>
                  <a:spcPct val="150000"/>
                </a:lnSpc>
                <a:spcBef>
                  <a:spcPts val="0"/>
                </a:spcBef>
                <a:buClr>
                  <a:schemeClr val="lt1"/>
                </a:buClr>
                <a:buSzPct val="100000"/>
              </a:pPr>
              <a:r>
                <a:rPr lang="en-GB" sz="2400" dirty="0" err="1">
                  <a:solidFill>
                    <a:schemeClr val="tx2"/>
                  </a:solidFill>
                  <a:latin typeface="Calibri"/>
                  <a:ea typeface="Calibri"/>
                  <a:cs typeface="Calibri"/>
                  <a:sym typeface="Calibri"/>
                </a:rPr>
                <a:t>Afbræk</a:t>
              </a:r>
              <a:r>
                <a:rPr lang="en-GB" sz="2400" dirty="0">
                  <a:solidFill>
                    <a:schemeClr val="tx2"/>
                  </a:solidFill>
                  <a:latin typeface="Calibri"/>
                  <a:ea typeface="Calibri"/>
                  <a:cs typeface="Calibri"/>
                  <a:sym typeface="Calibri"/>
                </a:rPr>
                <a:t> </a:t>
              </a:r>
              <a:r>
                <a:rPr lang="en-GB" sz="2400" dirty="0" err="1">
                  <a:solidFill>
                    <a:schemeClr val="tx2"/>
                  </a:solidFill>
                  <a:latin typeface="Calibri"/>
                  <a:ea typeface="Calibri"/>
                  <a:cs typeface="Calibri"/>
                  <a:sym typeface="Calibri"/>
                </a:rPr>
                <a:t>i</a:t>
              </a:r>
              <a:r>
                <a:rPr lang="en-GB" sz="2400" dirty="0">
                  <a:solidFill>
                    <a:schemeClr val="tx2"/>
                  </a:solidFill>
                  <a:latin typeface="Calibri"/>
                  <a:ea typeface="Calibri"/>
                  <a:cs typeface="Calibri"/>
                  <a:sym typeface="Calibri"/>
                </a:rPr>
                <a:t> </a:t>
              </a:r>
              <a:r>
                <a:rPr lang="en-GB" sz="2400" dirty="0" err="1">
                  <a:solidFill>
                    <a:schemeClr val="tx2"/>
                  </a:solidFill>
                  <a:latin typeface="Calibri"/>
                  <a:ea typeface="Calibri"/>
                  <a:cs typeface="Calibri"/>
                  <a:sym typeface="Calibri"/>
                </a:rPr>
                <a:t>hverdagen</a:t>
              </a:r>
              <a:endParaRPr lang="en-GB" sz="2400" dirty="0">
                <a:solidFill>
                  <a:schemeClr val="tx2"/>
                </a:solidFill>
                <a:latin typeface="Calibri"/>
                <a:ea typeface="Calibri"/>
                <a:cs typeface="Calibri"/>
                <a:sym typeface="Calibri"/>
              </a:endParaRPr>
            </a:p>
            <a:p>
              <a:pPr marL="457200" lvl="1" rtl="0">
                <a:lnSpc>
                  <a:spcPct val="150000"/>
                </a:lnSpc>
                <a:spcBef>
                  <a:spcPts val="0"/>
                </a:spcBef>
                <a:buClr>
                  <a:schemeClr val="lt1"/>
                </a:buClr>
                <a:buSzPct val="100000"/>
              </a:pPr>
              <a:r>
                <a:rPr lang="da-DK" sz="2400" dirty="0">
                  <a:solidFill>
                    <a:schemeClr val="tx2"/>
                  </a:solidFill>
                  <a:latin typeface="Calibri"/>
                  <a:ea typeface="Calibri"/>
                  <a:cs typeface="Calibri"/>
                  <a:sym typeface="Calibri"/>
                </a:rPr>
                <a:t>Oplev en ny kultur</a:t>
              </a:r>
            </a:p>
          </p:txBody>
        </p:sp>
        <p:grpSp>
          <p:nvGrpSpPr>
            <p:cNvPr id="3" name="Group 2">
              <a:extLst>
                <a:ext uri="{FF2B5EF4-FFF2-40B4-BE49-F238E27FC236}">
                  <a16:creationId xmlns:a16="http://schemas.microsoft.com/office/drawing/2014/main" id="{36D1FC36-45BE-CFC8-A683-39608D9CAF9F}"/>
                </a:ext>
              </a:extLst>
            </p:cNvPr>
            <p:cNvGrpSpPr/>
            <p:nvPr/>
          </p:nvGrpSpPr>
          <p:grpSpPr>
            <a:xfrm>
              <a:off x="5115269" y="2929484"/>
              <a:ext cx="125314" cy="1793348"/>
              <a:chOff x="5115269" y="2929484"/>
              <a:chExt cx="125314" cy="1793348"/>
            </a:xfrm>
          </p:grpSpPr>
          <p:grpSp>
            <p:nvGrpSpPr>
              <p:cNvPr id="7" name="Group 6">
                <a:extLst>
                  <a:ext uri="{FF2B5EF4-FFF2-40B4-BE49-F238E27FC236}">
                    <a16:creationId xmlns:a16="http://schemas.microsoft.com/office/drawing/2014/main" id="{5C6A2DEC-E9A4-8C7E-6B4A-7AAA8402BC83}"/>
                  </a:ext>
                </a:extLst>
              </p:cNvPr>
              <p:cNvGrpSpPr/>
              <p:nvPr/>
            </p:nvGrpSpPr>
            <p:grpSpPr>
              <a:xfrm>
                <a:off x="5115269" y="3472432"/>
                <a:ext cx="125314" cy="1250400"/>
                <a:chOff x="447869" y="3379132"/>
                <a:chExt cx="125314" cy="1250400"/>
              </a:xfrm>
            </p:grpSpPr>
            <p:sp>
              <p:nvSpPr>
                <p:cNvPr id="8" name="Flowchart: Connector 7">
                  <a:extLst>
                    <a:ext uri="{FF2B5EF4-FFF2-40B4-BE49-F238E27FC236}">
                      <a16:creationId xmlns:a16="http://schemas.microsoft.com/office/drawing/2014/main" id="{DEB804A0-E47B-8A84-36F0-EACFB744C553}"/>
                    </a:ext>
                  </a:extLst>
                </p:cNvPr>
                <p:cNvSpPr/>
                <p:nvPr/>
              </p:nvSpPr>
              <p:spPr>
                <a:xfrm>
                  <a:off x="447869" y="3379132"/>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Flowchart: Connector 8">
                  <a:extLst>
                    <a:ext uri="{FF2B5EF4-FFF2-40B4-BE49-F238E27FC236}">
                      <a16:creationId xmlns:a16="http://schemas.microsoft.com/office/drawing/2014/main" id="{A6979662-755C-3E71-D7E5-08C14509BAA1}"/>
                    </a:ext>
                  </a:extLst>
                </p:cNvPr>
                <p:cNvSpPr/>
                <p:nvPr/>
              </p:nvSpPr>
              <p:spPr>
                <a:xfrm>
                  <a:off x="447869" y="3941675"/>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Flowchart: Connector 10">
                  <a:extLst>
                    <a:ext uri="{FF2B5EF4-FFF2-40B4-BE49-F238E27FC236}">
                      <a16:creationId xmlns:a16="http://schemas.microsoft.com/office/drawing/2014/main" id="{7009A55A-0869-7E29-D073-0A92028ED169}"/>
                    </a:ext>
                  </a:extLst>
                </p:cNvPr>
                <p:cNvSpPr/>
                <p:nvPr/>
              </p:nvSpPr>
              <p:spPr>
                <a:xfrm>
                  <a:off x="447869" y="4504218"/>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5" name="Flowchart: Connector 7">
                <a:extLst>
                  <a:ext uri="{FF2B5EF4-FFF2-40B4-BE49-F238E27FC236}">
                    <a16:creationId xmlns:a16="http://schemas.microsoft.com/office/drawing/2014/main" id="{9EC7822B-3C58-CF4A-C87C-4593115002D4}"/>
                  </a:ext>
                </a:extLst>
              </p:cNvPr>
              <p:cNvSpPr/>
              <p:nvPr/>
            </p:nvSpPr>
            <p:spPr>
              <a:xfrm>
                <a:off x="5115269" y="2929484"/>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sp>
        <p:nvSpPr>
          <p:cNvPr id="13" name="Rectangle: Rounded Corners 12">
            <a:extLst>
              <a:ext uri="{FF2B5EF4-FFF2-40B4-BE49-F238E27FC236}">
                <a16:creationId xmlns:a16="http://schemas.microsoft.com/office/drawing/2014/main" id="{163525BA-E14F-B846-4994-81D7209D6A74}"/>
              </a:ext>
            </a:extLst>
          </p:cNvPr>
          <p:cNvSpPr/>
          <p:nvPr/>
        </p:nvSpPr>
        <p:spPr>
          <a:xfrm>
            <a:off x="382502" y="3766871"/>
            <a:ext cx="4128537" cy="60272"/>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3300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3280B4C-3110-D7CE-2E97-111EFEE57582}"/>
              </a:ext>
            </a:extLst>
          </p:cNvPr>
          <p:cNvSpPr/>
          <p:nvPr/>
        </p:nvSpPr>
        <p:spPr>
          <a:xfrm>
            <a:off x="0" y="-2284857"/>
            <a:ext cx="9144000" cy="5147062"/>
          </a:xfrm>
          <a:prstGeom prst="roundRect">
            <a:avLst>
              <a:gd name="adj" fmla="val 3919"/>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26" name="Picture 2">
            <a:extLst>
              <a:ext uri="{FF2B5EF4-FFF2-40B4-BE49-F238E27FC236}">
                <a16:creationId xmlns:a16="http://schemas.microsoft.com/office/drawing/2014/main" id="{E7CE2ED0-316D-CC0C-39D0-0F2624C537E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996" y="-653681"/>
            <a:ext cx="9144000" cy="3317823"/>
          </a:xfrm>
          <a:prstGeom prst="roundRect">
            <a:avLst>
              <a:gd name="adj" fmla="val 8399"/>
            </a:avLst>
          </a:prstGeom>
          <a:noFill/>
          <a:extLst>
            <a:ext uri="{909E8E84-426E-40DD-AFC4-6F175D3DCCD1}">
              <a14:hiddenFill xmlns:a14="http://schemas.microsoft.com/office/drawing/2010/main">
                <a:solidFill>
                  <a:srgbClr val="FFFFFF"/>
                </a:solidFill>
              </a14:hiddenFill>
            </a:ext>
          </a:extLst>
        </p:spPr>
      </p:pic>
      <p:pic>
        <p:nvPicPr>
          <p:cNvPr id="9" name="Picture 2" descr="O:\AUS\Intern\Drift\Internationalt samarbejde\REJS TIL UDLANDET\FASE 3. Implementering\B. Markedsføring\AFR og Welovepeople\Logo\Logo\dtu_StudyAbroad_png\DTU_StudyAbroad_RGB_NE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004048" y="2400614"/>
            <a:ext cx="4139952" cy="230832"/>
          </a:xfrm>
          <a:prstGeom prst="rect">
            <a:avLst/>
          </a:prstGeom>
          <a:noFill/>
        </p:spPr>
        <p:txBody>
          <a:bodyPr wrap="square" rtlCol="0">
            <a:spAutoFit/>
          </a:bodyPr>
          <a:lstStyle/>
          <a:p>
            <a:pPr algn="r"/>
            <a:r>
              <a:rPr lang="en-US" sz="900" b="1" dirty="0">
                <a:solidFill>
                  <a:schemeClr val="bg1"/>
                </a:solidFill>
              </a:rPr>
              <a:t>Shang Hai Jiao Tong University, China</a:t>
            </a:r>
          </a:p>
        </p:txBody>
      </p:sp>
      <p:sp>
        <p:nvSpPr>
          <p:cNvPr id="3" name="Rectangle 2"/>
          <p:cNvSpPr/>
          <p:nvPr/>
        </p:nvSpPr>
        <p:spPr>
          <a:xfrm>
            <a:off x="454525" y="3756506"/>
            <a:ext cx="5127812" cy="830997"/>
          </a:xfrm>
          <a:prstGeom prst="rect">
            <a:avLst/>
          </a:prstGeom>
        </p:spPr>
        <p:txBody>
          <a:bodyPr wrap="square">
            <a:spAutoFit/>
          </a:bodyPr>
          <a:lstStyle/>
          <a:p>
            <a:pPr lvl="1"/>
            <a:r>
              <a:rPr lang="en-GB" sz="2400" dirty="0">
                <a:solidFill>
                  <a:schemeClr val="tx2"/>
                </a:solidFill>
                <a:latin typeface="Calibri" panose="020F0502020204030204" pitchFamily="34" charset="0"/>
                <a:cs typeface="Calibri" panose="020F0502020204030204" pitchFamily="34" charset="0"/>
              </a:rPr>
              <a:t>DTU </a:t>
            </a:r>
            <a:r>
              <a:rPr lang="en-GB" sz="2400" dirty="0" err="1">
                <a:solidFill>
                  <a:schemeClr val="tx2"/>
                </a:solidFill>
                <a:latin typeface="Calibri" panose="020F0502020204030204" pitchFamily="34" charset="0"/>
                <a:cs typeface="Calibri" panose="020F0502020204030204" pitchFamily="34" charset="0"/>
              </a:rPr>
              <a:t>har</a:t>
            </a:r>
            <a:r>
              <a:rPr lang="en-GB" sz="2400" dirty="0">
                <a:solidFill>
                  <a:schemeClr val="tx2"/>
                </a:solidFill>
                <a:latin typeface="Calibri" panose="020F0502020204030204" pitchFamily="34" charset="0"/>
                <a:cs typeface="Calibri" panose="020F0502020204030204" pitchFamily="34" charset="0"/>
              </a:rPr>
              <a:t> </a:t>
            </a:r>
            <a:r>
              <a:rPr lang="en-GB" sz="2400" dirty="0" err="1">
                <a:solidFill>
                  <a:schemeClr val="tx2"/>
                </a:solidFill>
                <a:latin typeface="Calibri" panose="020F0502020204030204" pitchFamily="34" charset="0"/>
                <a:cs typeface="Calibri" panose="020F0502020204030204" pitchFamily="34" charset="0"/>
              </a:rPr>
              <a:t>cirka</a:t>
            </a:r>
            <a:r>
              <a:rPr lang="en-GB" sz="2400" dirty="0">
                <a:solidFill>
                  <a:schemeClr val="tx2"/>
                </a:solidFill>
                <a:latin typeface="Calibri" panose="020F0502020204030204" pitchFamily="34" charset="0"/>
                <a:cs typeface="Calibri" panose="020F0502020204030204" pitchFamily="34" charset="0"/>
              </a:rPr>
              <a:t> 120 </a:t>
            </a:r>
            <a:r>
              <a:rPr lang="en-GB" sz="2400" dirty="0" err="1">
                <a:solidFill>
                  <a:schemeClr val="tx2"/>
                </a:solidFill>
                <a:latin typeface="Calibri" panose="020F0502020204030204" pitchFamily="34" charset="0"/>
                <a:cs typeface="Calibri" panose="020F0502020204030204" pitchFamily="34" charset="0"/>
              </a:rPr>
              <a:t>partneruniversiteter</a:t>
            </a:r>
            <a:r>
              <a:rPr lang="en-GB" sz="2400" dirty="0">
                <a:solidFill>
                  <a:schemeClr val="tx2"/>
                </a:solidFill>
                <a:latin typeface="Calibri" panose="020F0502020204030204" pitchFamily="34" charset="0"/>
                <a:cs typeface="Calibri" panose="020F0502020204030204" pitchFamily="34" charset="0"/>
              </a:rPr>
              <a:t> </a:t>
            </a:r>
          </a:p>
          <a:p>
            <a:pPr lvl="1"/>
            <a:r>
              <a:rPr lang="en-GB" sz="2400" dirty="0" err="1">
                <a:solidFill>
                  <a:schemeClr val="tx2"/>
                </a:solidFill>
                <a:latin typeface="Calibri" panose="020F0502020204030204" pitchFamily="34" charset="0"/>
                <a:cs typeface="Calibri" panose="020F0502020204030204" pitchFamily="34" charset="0"/>
              </a:rPr>
              <a:t>rundt</a:t>
            </a:r>
            <a:r>
              <a:rPr lang="en-GB" sz="2400" dirty="0">
                <a:solidFill>
                  <a:schemeClr val="tx2"/>
                </a:solidFill>
                <a:latin typeface="Calibri" panose="020F0502020204030204" pitchFamily="34" charset="0"/>
                <a:cs typeface="Calibri" panose="020F0502020204030204" pitchFamily="34" charset="0"/>
              </a:rPr>
              <a:t> </a:t>
            </a:r>
            <a:r>
              <a:rPr lang="en-GB" sz="2400" dirty="0" err="1">
                <a:solidFill>
                  <a:schemeClr val="tx2"/>
                </a:solidFill>
                <a:latin typeface="Calibri" panose="020F0502020204030204" pitchFamily="34" charset="0"/>
                <a:cs typeface="Calibri" panose="020F0502020204030204" pitchFamily="34" charset="0"/>
              </a:rPr>
              <a:t>omkring</a:t>
            </a:r>
            <a:r>
              <a:rPr lang="en-GB" sz="2400" dirty="0">
                <a:solidFill>
                  <a:schemeClr val="tx2"/>
                </a:solidFill>
                <a:latin typeface="Calibri" panose="020F0502020204030204" pitchFamily="34" charset="0"/>
                <a:cs typeface="Calibri" panose="020F0502020204030204" pitchFamily="34" charset="0"/>
              </a:rPr>
              <a:t> i </a:t>
            </a:r>
            <a:r>
              <a:rPr lang="en-GB" sz="2400" dirty="0" err="1">
                <a:solidFill>
                  <a:schemeClr val="tx2"/>
                </a:solidFill>
                <a:latin typeface="Calibri" panose="020F0502020204030204" pitchFamily="34" charset="0"/>
                <a:cs typeface="Calibri" panose="020F0502020204030204" pitchFamily="34" charset="0"/>
              </a:rPr>
              <a:t>verden</a:t>
            </a:r>
            <a:endParaRPr lang="en-GB" sz="2400" dirty="0">
              <a:solidFill>
                <a:schemeClr val="tx2"/>
              </a:solidFill>
              <a:latin typeface="Calibri" panose="020F0502020204030204" pitchFamily="34" charset="0"/>
              <a:cs typeface="Calibri" panose="020F0502020204030204" pitchFamily="34" charset="0"/>
            </a:endParaRPr>
          </a:p>
        </p:txBody>
      </p:sp>
      <p:sp>
        <p:nvSpPr>
          <p:cNvPr id="8" name="Title 1"/>
          <p:cNvSpPr txBox="1">
            <a:spLocks/>
          </p:cNvSpPr>
          <p:nvPr/>
        </p:nvSpPr>
        <p:spPr>
          <a:xfrm>
            <a:off x="454525" y="2788078"/>
            <a:ext cx="1721296"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dirty="0">
                <a:solidFill>
                  <a:schemeClr val="accent2">
                    <a:lumMod val="40000"/>
                    <a:lumOff val="60000"/>
                  </a:schemeClr>
                </a:solidFill>
                <a:latin typeface="+mn-lt"/>
                <a:cs typeface="Calibri" panose="020F0502020204030204" pitchFamily="34" charset="0"/>
              </a:rPr>
              <a:t>Hvor?</a:t>
            </a:r>
          </a:p>
        </p:txBody>
      </p:sp>
      <p:grpSp>
        <p:nvGrpSpPr>
          <p:cNvPr id="18" name="Gruppe 17">
            <a:extLst>
              <a:ext uri="{FF2B5EF4-FFF2-40B4-BE49-F238E27FC236}">
                <a16:creationId xmlns:a16="http://schemas.microsoft.com/office/drawing/2014/main" id="{65AC4B32-E457-93C9-85AE-1374197E5833}"/>
              </a:ext>
            </a:extLst>
          </p:cNvPr>
          <p:cNvGrpSpPr/>
          <p:nvPr/>
        </p:nvGrpSpPr>
        <p:grpSpPr>
          <a:xfrm>
            <a:off x="5001344" y="3003798"/>
            <a:ext cx="4572000" cy="1938992"/>
            <a:chOff x="5001344" y="3003798"/>
            <a:chExt cx="4572000" cy="1938992"/>
          </a:xfrm>
        </p:grpSpPr>
        <p:sp>
          <p:nvSpPr>
            <p:cNvPr id="4" name="Rectangle 3"/>
            <p:cNvSpPr/>
            <p:nvPr/>
          </p:nvSpPr>
          <p:spPr>
            <a:xfrm>
              <a:off x="5001344" y="3003798"/>
              <a:ext cx="4572000" cy="1938992"/>
            </a:xfrm>
            <a:prstGeom prst="rect">
              <a:avLst/>
            </a:prstGeom>
          </p:spPr>
          <p:txBody>
            <a:bodyPr>
              <a:spAutoFit/>
            </a:bodyPr>
            <a:lstStyle/>
            <a:p>
              <a:pPr marL="914400" lvl="2"/>
              <a:r>
                <a:rPr lang="en-GB" sz="2400" i="1" dirty="0" err="1">
                  <a:solidFill>
                    <a:schemeClr val="bg1"/>
                  </a:solidFill>
                  <a:latin typeface="Calibri" panose="020F0502020204030204" pitchFamily="34" charset="0"/>
                  <a:cs typeface="Calibri" panose="020F0502020204030204" pitchFamily="34" charset="0"/>
                </a:rPr>
                <a:t>Asien</a:t>
              </a:r>
              <a:endParaRPr lang="en-GB" sz="2400" i="1" dirty="0">
                <a:solidFill>
                  <a:schemeClr val="bg1"/>
                </a:solidFill>
                <a:latin typeface="Calibri" panose="020F0502020204030204" pitchFamily="34" charset="0"/>
                <a:cs typeface="Calibri" panose="020F0502020204030204" pitchFamily="34" charset="0"/>
              </a:endParaRPr>
            </a:p>
            <a:p>
              <a:pPr marL="914400" lvl="2"/>
              <a:r>
                <a:rPr lang="en-GB" sz="2400" i="1" dirty="0">
                  <a:solidFill>
                    <a:schemeClr val="bg1"/>
                  </a:solidFill>
                  <a:latin typeface="Calibri" panose="020F0502020204030204" pitchFamily="34" charset="0"/>
                  <a:cs typeface="Calibri" panose="020F0502020204030204" pitchFamily="34" charset="0"/>
                </a:rPr>
                <a:t>USA </a:t>
              </a:r>
              <a:r>
                <a:rPr lang="en-GB" sz="2400" i="1" dirty="0" err="1">
                  <a:solidFill>
                    <a:schemeClr val="bg1"/>
                  </a:solidFill>
                  <a:latin typeface="Calibri" panose="020F0502020204030204" pitchFamily="34" charset="0"/>
                  <a:cs typeface="Calibri" panose="020F0502020204030204" pitchFamily="34" charset="0"/>
                </a:rPr>
                <a:t>og</a:t>
              </a:r>
              <a:r>
                <a:rPr lang="en-GB" sz="2400" i="1" dirty="0">
                  <a:solidFill>
                    <a:schemeClr val="bg1"/>
                  </a:solidFill>
                  <a:latin typeface="Calibri" panose="020F0502020204030204" pitchFamily="34" charset="0"/>
                  <a:cs typeface="Calibri" panose="020F0502020204030204" pitchFamily="34" charset="0"/>
                </a:rPr>
                <a:t> Canada</a:t>
              </a:r>
            </a:p>
            <a:p>
              <a:pPr marL="914400" lvl="2"/>
              <a:r>
                <a:rPr lang="en-GB" sz="2400" i="1" dirty="0">
                  <a:solidFill>
                    <a:schemeClr val="bg1"/>
                  </a:solidFill>
                  <a:latin typeface="Calibri" panose="020F0502020204030204" pitchFamily="34" charset="0"/>
                  <a:cs typeface="Calibri" panose="020F0502020204030204" pitchFamily="34" charset="0"/>
                </a:rPr>
                <a:t>Europa</a:t>
              </a:r>
            </a:p>
            <a:p>
              <a:pPr marL="914400" lvl="2"/>
              <a:r>
                <a:rPr lang="en-GB" sz="2400" i="1" dirty="0" err="1">
                  <a:solidFill>
                    <a:schemeClr val="bg1"/>
                  </a:solidFill>
                  <a:latin typeface="Calibri" panose="020F0502020204030204" pitchFamily="34" charset="0"/>
                  <a:cs typeface="Calibri" panose="020F0502020204030204" pitchFamily="34" charset="0"/>
                </a:rPr>
                <a:t>Australien</a:t>
              </a:r>
              <a:endParaRPr lang="en-GB" sz="2400" i="1" dirty="0">
                <a:solidFill>
                  <a:schemeClr val="bg1"/>
                </a:solidFill>
                <a:latin typeface="Calibri" panose="020F0502020204030204" pitchFamily="34" charset="0"/>
                <a:cs typeface="Calibri" panose="020F0502020204030204" pitchFamily="34" charset="0"/>
              </a:endParaRPr>
            </a:p>
            <a:p>
              <a:pPr marL="914400" lvl="2"/>
              <a:r>
                <a:rPr lang="en-GB" sz="2400" i="1" dirty="0" err="1">
                  <a:solidFill>
                    <a:schemeClr val="bg1"/>
                  </a:solidFill>
                  <a:latin typeface="Calibri" panose="020F0502020204030204" pitchFamily="34" charset="0"/>
                  <a:cs typeface="Calibri" panose="020F0502020204030204" pitchFamily="34" charset="0"/>
                </a:rPr>
                <a:t>Sydamerika</a:t>
              </a:r>
              <a:endParaRPr lang="en-GB" sz="2400" i="1" dirty="0">
                <a:solidFill>
                  <a:schemeClr val="bg1"/>
                </a:solidFill>
                <a:latin typeface="Calibri" panose="020F0502020204030204" pitchFamily="34" charset="0"/>
                <a:cs typeface="Calibri" panose="020F0502020204030204" pitchFamily="34" charset="0"/>
              </a:endParaRPr>
            </a:p>
          </p:txBody>
        </p:sp>
        <p:grpSp>
          <p:nvGrpSpPr>
            <p:cNvPr id="17" name="Gruppe 16">
              <a:extLst>
                <a:ext uri="{FF2B5EF4-FFF2-40B4-BE49-F238E27FC236}">
                  <a16:creationId xmlns:a16="http://schemas.microsoft.com/office/drawing/2014/main" id="{7BACEADD-10D4-4AF8-6C94-52FB0BEDCACF}"/>
                </a:ext>
              </a:extLst>
            </p:cNvPr>
            <p:cNvGrpSpPr/>
            <p:nvPr/>
          </p:nvGrpSpPr>
          <p:grpSpPr>
            <a:xfrm>
              <a:off x="5641289" y="3185443"/>
              <a:ext cx="125314" cy="1595570"/>
              <a:chOff x="5641289" y="3185443"/>
              <a:chExt cx="125314" cy="1595570"/>
            </a:xfrm>
          </p:grpSpPr>
          <p:sp>
            <p:nvSpPr>
              <p:cNvPr id="11" name="Flowchart: Connector 7">
                <a:extLst>
                  <a:ext uri="{FF2B5EF4-FFF2-40B4-BE49-F238E27FC236}">
                    <a16:creationId xmlns:a16="http://schemas.microsoft.com/office/drawing/2014/main" id="{EE09C7BA-FAE5-7165-4472-DC931F457CD0}"/>
                  </a:ext>
                </a:extLst>
              </p:cNvPr>
              <p:cNvSpPr/>
              <p:nvPr/>
            </p:nvSpPr>
            <p:spPr>
              <a:xfrm>
                <a:off x="5641289" y="318544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Flowchart: Connector 7">
                <a:extLst>
                  <a:ext uri="{FF2B5EF4-FFF2-40B4-BE49-F238E27FC236}">
                    <a16:creationId xmlns:a16="http://schemas.microsoft.com/office/drawing/2014/main" id="{F484BE8F-2F21-3AC4-C530-BA12645308E2}"/>
                  </a:ext>
                </a:extLst>
              </p:cNvPr>
              <p:cNvSpPr/>
              <p:nvPr/>
            </p:nvSpPr>
            <p:spPr>
              <a:xfrm>
                <a:off x="5641289" y="355976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Flowchart: Connector 7">
                <a:extLst>
                  <a:ext uri="{FF2B5EF4-FFF2-40B4-BE49-F238E27FC236}">
                    <a16:creationId xmlns:a16="http://schemas.microsoft.com/office/drawing/2014/main" id="{BD141094-B255-7501-F408-6C2F43FD6B52}"/>
                  </a:ext>
                </a:extLst>
              </p:cNvPr>
              <p:cNvSpPr/>
              <p:nvPr/>
            </p:nvSpPr>
            <p:spPr>
              <a:xfrm>
                <a:off x="5641289" y="392881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 name="Flowchart: Connector 7">
                <a:extLst>
                  <a:ext uri="{FF2B5EF4-FFF2-40B4-BE49-F238E27FC236}">
                    <a16:creationId xmlns:a16="http://schemas.microsoft.com/office/drawing/2014/main" id="{C8CF43F8-B4F1-8FDD-227E-DA484AD65C2A}"/>
                  </a:ext>
                </a:extLst>
              </p:cNvPr>
              <p:cNvSpPr/>
              <p:nvPr/>
            </p:nvSpPr>
            <p:spPr>
              <a:xfrm>
                <a:off x="5641289" y="428834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Flowchart: Connector 7">
                <a:extLst>
                  <a:ext uri="{FF2B5EF4-FFF2-40B4-BE49-F238E27FC236}">
                    <a16:creationId xmlns:a16="http://schemas.microsoft.com/office/drawing/2014/main" id="{40C49A1B-DAB6-EFDC-2EB6-8D3BE288ABFE}"/>
                  </a:ext>
                </a:extLst>
              </p:cNvPr>
              <p:cNvSpPr/>
              <p:nvPr/>
            </p:nvSpPr>
            <p:spPr>
              <a:xfrm>
                <a:off x="5641289" y="4655699"/>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sp>
        <p:nvSpPr>
          <p:cNvPr id="2" name="Rectangle: Rounded Corners 1">
            <a:extLst>
              <a:ext uri="{FF2B5EF4-FFF2-40B4-BE49-F238E27FC236}">
                <a16:creationId xmlns:a16="http://schemas.microsoft.com/office/drawing/2014/main" id="{80F76328-8806-F783-A014-89B3B376E040}"/>
              </a:ext>
            </a:extLst>
          </p:cNvPr>
          <p:cNvSpPr/>
          <p:nvPr/>
        </p:nvSpPr>
        <p:spPr>
          <a:xfrm>
            <a:off x="520565" y="3446482"/>
            <a:ext cx="2766830" cy="82268"/>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3421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2542"/>
            <a:ext cx="9144000" cy="49096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p:cNvSpPr>
            <a:spLocks noGrp="1"/>
          </p:cNvSpPr>
          <p:nvPr>
            <p:ph type="title"/>
          </p:nvPr>
        </p:nvSpPr>
        <p:spPr/>
        <p:txBody>
          <a:bodyPr/>
          <a:lstStyle/>
          <a:p>
            <a:endParaRPr lang="da-DK"/>
          </a:p>
        </p:txBody>
      </p:sp>
      <p:sp>
        <p:nvSpPr>
          <p:cNvPr id="7" name="Rectangle 6">
            <a:extLst>
              <a:ext uri="{FF2B5EF4-FFF2-40B4-BE49-F238E27FC236}">
                <a16:creationId xmlns:a16="http://schemas.microsoft.com/office/drawing/2014/main" id="{7697A8C2-1DC5-AD41-18BD-F6C9F86B9428}"/>
              </a:ext>
            </a:extLst>
          </p:cNvPr>
          <p:cNvSpPr/>
          <p:nvPr/>
        </p:nvSpPr>
        <p:spPr>
          <a:xfrm>
            <a:off x="-43249" y="0"/>
            <a:ext cx="9230498" cy="480335"/>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ctangle 7">
            <a:extLst>
              <a:ext uri="{FF2B5EF4-FFF2-40B4-BE49-F238E27FC236}">
                <a16:creationId xmlns:a16="http://schemas.microsoft.com/office/drawing/2014/main" id="{F4E48EBB-7931-03D8-659A-25E9CCA063D9}"/>
              </a:ext>
            </a:extLst>
          </p:cNvPr>
          <p:cNvSpPr/>
          <p:nvPr/>
        </p:nvSpPr>
        <p:spPr>
          <a:xfrm>
            <a:off x="-43249" y="4697354"/>
            <a:ext cx="9230498" cy="480335"/>
          </a:xfrm>
          <a:prstGeom prst="rect">
            <a:avLst/>
          </a:prstGeom>
          <a:solidFill>
            <a:srgbClr val="99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Picture 3">
            <a:extLst>
              <a:ext uri="{FF2B5EF4-FFF2-40B4-BE49-F238E27FC236}">
                <a16:creationId xmlns:a16="http://schemas.microsoft.com/office/drawing/2014/main" id="{0BE197CA-A17A-608A-7761-8A7DECE06229}"/>
              </a:ext>
            </a:extLst>
          </p:cNvPr>
          <p:cNvPicPr>
            <a:picLocks noChangeAspect="1"/>
          </p:cNvPicPr>
          <p:nvPr/>
        </p:nvPicPr>
        <p:blipFill>
          <a:blip r:embed="rId3"/>
          <a:stretch>
            <a:fillRect/>
          </a:stretch>
        </p:blipFill>
        <p:spPr>
          <a:xfrm>
            <a:off x="-654908" y="363472"/>
            <a:ext cx="9842157" cy="4457187"/>
          </a:xfrm>
          <a:prstGeom prst="rect">
            <a:avLst/>
          </a:prstGeom>
        </p:spPr>
      </p:pic>
    </p:spTree>
    <p:extLst>
      <p:ext uri="{BB962C8B-B14F-4D97-AF65-F5344CB8AC3E}">
        <p14:creationId xmlns:p14="http://schemas.microsoft.com/office/powerpoint/2010/main" val="3429072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16564" y="2509042"/>
            <a:ext cx="4139952" cy="230832"/>
          </a:xfrm>
          <a:prstGeom prst="rect">
            <a:avLst/>
          </a:prstGeom>
          <a:noFill/>
        </p:spPr>
        <p:txBody>
          <a:bodyPr wrap="square" rtlCol="0">
            <a:spAutoFit/>
          </a:bodyPr>
          <a:lstStyle/>
          <a:p>
            <a:pPr algn="r"/>
            <a:r>
              <a:rPr lang="en-US" sz="900" b="1">
                <a:solidFill>
                  <a:schemeClr val="bg1"/>
                </a:solidFill>
              </a:rPr>
              <a:t>Aalto University, Finland</a:t>
            </a:r>
          </a:p>
        </p:txBody>
      </p:sp>
      <p:sp>
        <p:nvSpPr>
          <p:cNvPr id="7" name="Title 1"/>
          <p:cNvSpPr>
            <a:spLocks noGrp="1"/>
          </p:cNvSpPr>
          <p:nvPr>
            <p:ph type="title"/>
          </p:nvPr>
        </p:nvSpPr>
        <p:spPr>
          <a:xfrm>
            <a:off x="107504" y="1995686"/>
            <a:ext cx="2088232" cy="628772"/>
          </a:xfrm>
          <a:solidFill>
            <a:schemeClr val="bg1">
              <a:alpha val="73000"/>
            </a:schemeClr>
          </a:solidFill>
        </p:spPr>
        <p:txBody>
          <a:bodyPr>
            <a:normAutofit fontScale="90000"/>
          </a:bodyPr>
          <a:lstStyle/>
          <a:p>
            <a:pPr algn="l"/>
            <a:r>
              <a:rPr lang="da-DK" sz="3600">
                <a:latin typeface="Arial" panose="020B0604020202020204" pitchFamily="34" charset="0"/>
                <a:cs typeface="Arial" panose="020B0604020202020204" pitchFamily="34" charset="0"/>
              </a:rPr>
              <a:t>Hvornår?</a:t>
            </a:r>
            <a:endParaRPr lang="da-DK">
              <a:latin typeface="Arial" panose="020B0604020202020204" pitchFamily="34" charset="0"/>
              <a:cs typeface="Arial" panose="020B0604020202020204" pitchFamily="34" charset="0"/>
            </a:endParaRPr>
          </a:p>
        </p:txBody>
      </p:sp>
      <p:pic>
        <p:nvPicPr>
          <p:cNvPr id="9" name="Picture 2" descr="O:\AUS\Intern\Drift\Internationalt samarbejde\REJS TIL UDLANDET\FASE 3. Implementering\B. Markedsføring\AFR og Welovepeople\Logo\Logo\dtu_StudyAbroad_png\DTU_StudyAbroad_RGB_NEG.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2739875"/>
            <a:ext cx="9156516" cy="2403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2" rtlCol="0" anchor="t"/>
          <a:lstStyle/>
          <a:p>
            <a:pPr lvl="1"/>
            <a:endParaRPr lang="en-GB" sz="2400" i="1">
              <a:solidFill>
                <a:schemeClr val="tx1"/>
              </a:solidFill>
            </a:endParaRPr>
          </a:p>
        </p:txBody>
      </p:sp>
      <p:sp>
        <p:nvSpPr>
          <p:cNvPr id="8" name="Rectangle 7"/>
          <p:cNvSpPr/>
          <p:nvPr/>
        </p:nvSpPr>
        <p:spPr>
          <a:xfrm>
            <a:off x="0" y="2759475"/>
            <a:ext cx="3034146" cy="2384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endParaRPr lang="en-GB" sz="2000">
              <a:solidFill>
                <a:schemeClr val="bg1"/>
              </a:solidFill>
            </a:endParaRPr>
          </a:p>
        </p:txBody>
      </p:sp>
      <p:sp>
        <p:nvSpPr>
          <p:cNvPr id="11" name="Rectangle 10"/>
          <p:cNvSpPr/>
          <p:nvPr/>
        </p:nvSpPr>
        <p:spPr>
          <a:xfrm>
            <a:off x="2915816" y="2759475"/>
            <a:ext cx="3096344" cy="23840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buFont typeface="Arial" panose="020B0604020202020204" pitchFamily="34" charset="0"/>
              <a:buChar char="•"/>
            </a:pPr>
            <a:endParaRPr lang="en-GB" sz="2000">
              <a:solidFill>
                <a:schemeClr val="bg1"/>
              </a:solidFill>
            </a:endParaRPr>
          </a:p>
        </p:txBody>
      </p:sp>
      <p:pic>
        <p:nvPicPr>
          <p:cNvPr id="2050" name="Picture 2" descr="Billedresultat for hkust"/>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89"/>
          <a:stretch/>
        </p:blipFill>
        <p:spPr bwMode="auto">
          <a:xfrm>
            <a:off x="-22267" y="-19601"/>
            <a:ext cx="9148936" cy="27594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O:\AUS\Intern\Drift\Internationalt samarbejde\REJS TIL UDLANDET\FASE 3. Implementering\B. Markedsføring\AFR og Welovepeople\Logo\Logo\dtu_StudyAbroad_png\DTU_StudyAbroad_RGB_NEG.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27168" y="7734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4986717" y="2480624"/>
            <a:ext cx="4139952" cy="230832"/>
          </a:xfrm>
          <a:prstGeom prst="rect">
            <a:avLst/>
          </a:prstGeom>
          <a:noFill/>
        </p:spPr>
        <p:txBody>
          <a:bodyPr wrap="square" rtlCol="0">
            <a:spAutoFit/>
          </a:bodyPr>
          <a:lstStyle/>
          <a:p>
            <a:pPr algn="r"/>
            <a:r>
              <a:rPr lang="en-US" sz="900" b="1">
                <a:solidFill>
                  <a:schemeClr val="bg1"/>
                </a:solidFill>
              </a:rPr>
              <a:t>Hong Kong University of Science and Technology, Hong Kong</a:t>
            </a:r>
          </a:p>
        </p:txBody>
      </p:sp>
      <p:sp>
        <p:nvSpPr>
          <p:cNvPr id="16" name="Title 1"/>
          <p:cNvSpPr txBox="1">
            <a:spLocks/>
          </p:cNvSpPr>
          <p:nvPr/>
        </p:nvSpPr>
        <p:spPr>
          <a:xfrm>
            <a:off x="292680" y="2930110"/>
            <a:ext cx="2058150"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dirty="0">
                <a:solidFill>
                  <a:schemeClr val="accent2">
                    <a:lumMod val="60000"/>
                    <a:lumOff val="40000"/>
                  </a:schemeClr>
                </a:solidFill>
                <a:latin typeface="+mn-lt"/>
                <a:cs typeface="Calibri" panose="020F0502020204030204" pitchFamily="34" charset="0"/>
              </a:rPr>
              <a:t>Hvornår?</a:t>
            </a:r>
          </a:p>
        </p:txBody>
      </p:sp>
      <p:sp>
        <p:nvSpPr>
          <p:cNvPr id="3" name="TextBox 2">
            <a:extLst>
              <a:ext uri="{FF2B5EF4-FFF2-40B4-BE49-F238E27FC236}">
                <a16:creationId xmlns:a16="http://schemas.microsoft.com/office/drawing/2014/main" id="{6A19228F-5F5C-8E4E-2EC9-9CB3219B6344}"/>
              </a:ext>
            </a:extLst>
          </p:cNvPr>
          <p:cNvSpPr txBox="1"/>
          <p:nvPr/>
        </p:nvSpPr>
        <p:spPr>
          <a:xfrm>
            <a:off x="416331" y="3584826"/>
            <a:ext cx="3213577" cy="577850"/>
          </a:xfrm>
          <a:prstGeom prst="rect">
            <a:avLst/>
          </a:prstGeom>
          <a:noFill/>
        </p:spPr>
        <p:txBody>
          <a:bodyPr wrap="square">
            <a:spAutoFit/>
          </a:bodyPr>
          <a:lstStyle/>
          <a:p>
            <a:pPr>
              <a:lnSpc>
                <a:spcPct val="150000"/>
              </a:lnSpc>
            </a:pPr>
            <a:r>
              <a:rPr lang="da-DK" sz="2400" dirty="0">
                <a:solidFill>
                  <a:schemeClr val="bg1"/>
                </a:solidFill>
              </a:rPr>
              <a:t>For Diplom ingeniør</a:t>
            </a:r>
          </a:p>
        </p:txBody>
      </p:sp>
      <p:grpSp>
        <p:nvGrpSpPr>
          <p:cNvPr id="2" name="Group 1">
            <a:extLst>
              <a:ext uri="{FF2B5EF4-FFF2-40B4-BE49-F238E27FC236}">
                <a16:creationId xmlns:a16="http://schemas.microsoft.com/office/drawing/2014/main" id="{646F2E67-EF29-130D-1D4F-7D1E04E951FD}"/>
              </a:ext>
            </a:extLst>
          </p:cNvPr>
          <p:cNvGrpSpPr/>
          <p:nvPr/>
        </p:nvGrpSpPr>
        <p:grpSpPr>
          <a:xfrm>
            <a:off x="3464787" y="3042524"/>
            <a:ext cx="7003466" cy="2046020"/>
            <a:chOff x="3275505" y="3042524"/>
            <a:chExt cx="7003466" cy="2046020"/>
          </a:xfrm>
        </p:grpSpPr>
        <p:sp>
          <p:nvSpPr>
            <p:cNvPr id="12" name="Rectangle 11"/>
            <p:cNvSpPr/>
            <p:nvPr/>
          </p:nvSpPr>
          <p:spPr>
            <a:xfrm>
              <a:off x="3599132" y="3042524"/>
              <a:ext cx="6679839" cy="20460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lnSpc>
                  <a:spcPct val="150000"/>
                </a:lnSpc>
                <a:buFont typeface="Arial" panose="020B0604020202020204" pitchFamily="34" charset="0"/>
                <a:buChar char="•"/>
              </a:pPr>
              <a:r>
                <a:rPr lang="da-DK" sz="2400" dirty="0">
                  <a:solidFill>
                    <a:schemeClr val="bg1"/>
                  </a:solidFill>
                </a:rPr>
                <a:t>5. og 6. Semester</a:t>
              </a:r>
            </a:p>
            <a:p>
              <a:pPr marL="342900" indent="-342900">
                <a:lnSpc>
                  <a:spcPct val="150000"/>
                </a:lnSpc>
                <a:buFont typeface="Arial" panose="020B0604020202020204" pitchFamily="34" charset="0"/>
                <a:buChar char="•"/>
              </a:pPr>
              <a:r>
                <a:rPr lang="da-DK" sz="2400" dirty="0">
                  <a:solidFill>
                    <a:schemeClr val="bg1"/>
                  </a:solidFill>
                </a:rPr>
                <a:t>Gør brug af jeres valgfag</a:t>
              </a:r>
            </a:p>
            <a:p>
              <a:pPr marL="342900" indent="-342900">
                <a:lnSpc>
                  <a:spcPct val="150000"/>
                </a:lnSpc>
                <a:buFont typeface="Arial" panose="020B0604020202020204" pitchFamily="34" charset="0"/>
                <a:buChar char="•"/>
              </a:pPr>
              <a:r>
                <a:rPr lang="da-DK" sz="2400" dirty="0">
                  <a:solidFill>
                    <a:schemeClr val="bg1"/>
                  </a:solidFill>
                </a:rPr>
                <a:t>Praktik i udlandet (selv-arrangeret)</a:t>
              </a:r>
            </a:p>
          </p:txBody>
        </p:sp>
        <p:sp>
          <p:nvSpPr>
            <p:cNvPr id="4" name="Rectangle: Rounded Corners 3">
              <a:extLst>
                <a:ext uri="{FF2B5EF4-FFF2-40B4-BE49-F238E27FC236}">
                  <a16:creationId xmlns:a16="http://schemas.microsoft.com/office/drawing/2014/main" id="{5C7BE948-3737-9270-AD2C-042EA65BB8D8}"/>
                </a:ext>
              </a:extLst>
            </p:cNvPr>
            <p:cNvSpPr/>
            <p:nvPr/>
          </p:nvSpPr>
          <p:spPr>
            <a:xfrm rot="5400000">
              <a:off x="2439496" y="3910353"/>
              <a:ext cx="1754285" cy="82268"/>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Connector 7">
              <a:extLst>
                <a:ext uri="{FF2B5EF4-FFF2-40B4-BE49-F238E27FC236}">
                  <a16:creationId xmlns:a16="http://schemas.microsoft.com/office/drawing/2014/main" id="{A91327C2-831F-2060-7CAD-9A6EDB9E9749}"/>
                </a:ext>
              </a:extLst>
            </p:cNvPr>
            <p:cNvSpPr/>
            <p:nvPr/>
          </p:nvSpPr>
          <p:spPr>
            <a:xfrm>
              <a:off x="3687789" y="3323068"/>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Flowchart: Connector 7">
              <a:extLst>
                <a:ext uri="{FF2B5EF4-FFF2-40B4-BE49-F238E27FC236}">
                  <a16:creationId xmlns:a16="http://schemas.microsoft.com/office/drawing/2014/main" id="{8A21BA6A-91E9-EF8F-1DEF-54E4015CC1B1}"/>
                </a:ext>
              </a:extLst>
            </p:cNvPr>
            <p:cNvSpPr/>
            <p:nvPr/>
          </p:nvSpPr>
          <p:spPr>
            <a:xfrm>
              <a:off x="3687789" y="388382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Flowchart: Connector 7">
              <a:extLst>
                <a:ext uri="{FF2B5EF4-FFF2-40B4-BE49-F238E27FC236}">
                  <a16:creationId xmlns:a16="http://schemas.microsoft.com/office/drawing/2014/main" id="{057CDFA7-7371-586F-1CD3-42AA53BCB448}"/>
                </a:ext>
              </a:extLst>
            </p:cNvPr>
            <p:cNvSpPr/>
            <p:nvPr/>
          </p:nvSpPr>
          <p:spPr>
            <a:xfrm>
              <a:off x="3687789" y="443299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2" name="Block Arc 31">
            <a:extLst>
              <a:ext uri="{FF2B5EF4-FFF2-40B4-BE49-F238E27FC236}">
                <a16:creationId xmlns:a16="http://schemas.microsoft.com/office/drawing/2014/main" id="{4D3D02E4-5F1F-22B6-852C-BC0D0C07805F}"/>
              </a:ext>
            </a:extLst>
          </p:cNvPr>
          <p:cNvSpPr/>
          <p:nvPr/>
        </p:nvSpPr>
        <p:spPr>
          <a:xfrm rot="2911973">
            <a:off x="-183684" y="4311984"/>
            <a:ext cx="1553118" cy="1553118"/>
          </a:xfrm>
          <a:prstGeom prst="blockArc">
            <a:avLst>
              <a:gd name="adj1" fmla="val 6572551"/>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Tree>
    <p:extLst>
      <p:ext uri="{BB962C8B-B14F-4D97-AF65-F5344CB8AC3E}">
        <p14:creationId xmlns:p14="http://schemas.microsoft.com/office/powerpoint/2010/main" val="3225659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Shape 241" descr="Billedresultat for bangor university"/>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0" y="-10325"/>
            <a:ext cx="9144000" cy="3008114"/>
          </a:xfrm>
          <a:prstGeom prst="rect">
            <a:avLst/>
          </a:prstGeom>
          <a:noFill/>
          <a:ln>
            <a:noFill/>
          </a:ln>
        </p:spPr>
      </p:pic>
      <p:pic>
        <p:nvPicPr>
          <p:cNvPr id="243" name="Shape 243" descr="O:\AUS\Intern\Drift\Internationalt samarbejde\REJS TIL UDLANDET\FASE 3. Implementering\B. Markedsføring\AFR og Welovepeople\Logo\Logo\dtu_StudyAbroad_png\DTU_StudyAbroad_RGB_NEG.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812360" y="85773"/>
            <a:ext cx="1223289" cy="153276"/>
          </a:xfrm>
          <a:prstGeom prst="rect">
            <a:avLst/>
          </a:prstGeom>
          <a:noFill/>
          <a:ln>
            <a:noFill/>
          </a:ln>
        </p:spPr>
      </p:pic>
      <p:sp>
        <p:nvSpPr>
          <p:cNvPr id="244" name="Shape 244"/>
          <p:cNvSpPr txBox="1"/>
          <p:nvPr/>
        </p:nvSpPr>
        <p:spPr>
          <a:xfrm>
            <a:off x="185814" y="88446"/>
            <a:ext cx="4140000" cy="230700"/>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r>
              <a:rPr lang="da-DK" sz="900" b="1" err="1">
                <a:solidFill>
                  <a:schemeClr val="lt1"/>
                </a:solidFill>
                <a:latin typeface="Calibri"/>
                <a:ea typeface="Calibri"/>
                <a:cs typeface="Calibri"/>
                <a:sym typeface="Calibri"/>
              </a:rPr>
              <a:t>Bangor</a:t>
            </a:r>
            <a:r>
              <a:rPr lang="da-DK" sz="900" b="1">
                <a:solidFill>
                  <a:schemeClr val="lt1"/>
                </a:solidFill>
                <a:latin typeface="Calibri"/>
                <a:ea typeface="Calibri"/>
                <a:cs typeface="Calibri"/>
                <a:sym typeface="Calibri"/>
              </a:rPr>
              <a:t> University, Wales</a:t>
            </a:r>
          </a:p>
        </p:txBody>
      </p:sp>
      <p:sp>
        <p:nvSpPr>
          <p:cNvPr id="245" name="Shape 245"/>
          <p:cNvSpPr txBox="1"/>
          <p:nvPr/>
        </p:nvSpPr>
        <p:spPr>
          <a:xfrm>
            <a:off x="-1" y="2997789"/>
            <a:ext cx="4325815" cy="2145600"/>
          </a:xfrm>
          <a:prstGeom prst="rect">
            <a:avLst/>
          </a:prstGeom>
          <a:noFill/>
          <a:ln>
            <a:noFill/>
          </a:ln>
        </p:spPr>
        <p:txBody>
          <a:bodyPr wrap="square" lIns="91425" tIns="45700" rIns="91425" bIns="45700" anchor="t" anchorCtr="0">
            <a:noAutofit/>
          </a:bodyPr>
          <a:lstStyle/>
          <a:p>
            <a:pPr lvl="0" algn="r">
              <a:lnSpc>
                <a:spcPct val="150000"/>
              </a:lnSpc>
              <a:buSzPct val="25000"/>
            </a:pPr>
            <a:r>
              <a:rPr lang="da-DK" sz="2400" dirty="0">
                <a:solidFill>
                  <a:srgbClr val="FFFFFF"/>
                </a:solidFill>
                <a:latin typeface="Calibri"/>
                <a:ea typeface="Calibri"/>
                <a:cs typeface="Calibri"/>
                <a:sym typeface="Calibri"/>
              </a:rPr>
              <a:t>Udrejse i efteråret semester:</a:t>
            </a:r>
          </a:p>
          <a:p>
            <a:pPr lvl="0" algn="r">
              <a:lnSpc>
                <a:spcPct val="150000"/>
              </a:lnSpc>
              <a:buSzPct val="25000"/>
            </a:pPr>
            <a:r>
              <a:rPr lang="da-DK" sz="2400" dirty="0">
                <a:solidFill>
                  <a:srgbClr val="FFFFFF"/>
                </a:solidFill>
                <a:latin typeface="Calibri"/>
                <a:ea typeface="Calibri"/>
                <a:cs typeface="Calibri"/>
                <a:sym typeface="Calibri"/>
              </a:rPr>
              <a:t>Udrejse til Sommerskole:</a:t>
            </a:r>
          </a:p>
          <a:p>
            <a:pPr lvl="0" algn="r">
              <a:lnSpc>
                <a:spcPct val="150000"/>
              </a:lnSpc>
              <a:buSzPct val="25000"/>
            </a:pPr>
            <a:r>
              <a:rPr lang="da-DK" sz="2400" dirty="0">
                <a:solidFill>
                  <a:srgbClr val="FFFFFF"/>
                </a:solidFill>
                <a:latin typeface="Calibri"/>
                <a:ea typeface="Calibri"/>
                <a:cs typeface="Calibri"/>
                <a:sym typeface="Calibri"/>
              </a:rPr>
              <a:t>Udrejse i foråret semester:</a:t>
            </a:r>
            <a:br>
              <a:rPr lang="da-DK" sz="2400" dirty="0">
                <a:solidFill>
                  <a:srgbClr val="FFFFFF"/>
                </a:solidFill>
                <a:latin typeface="Calibri"/>
                <a:ea typeface="Calibri"/>
                <a:cs typeface="Calibri"/>
                <a:sym typeface="Calibri"/>
              </a:rPr>
            </a:br>
            <a:br>
              <a:rPr lang="da-DK" sz="2400" dirty="0">
                <a:solidFill>
                  <a:schemeClr val="tx2"/>
                </a:solidFill>
                <a:latin typeface="Calibri"/>
                <a:ea typeface="Calibri"/>
                <a:cs typeface="Calibri"/>
                <a:sym typeface="Calibri"/>
              </a:rPr>
            </a:br>
            <a:endParaRPr lang="da-DK" sz="2400" dirty="0">
              <a:solidFill>
                <a:srgbClr val="FFFFFF"/>
              </a:solidFill>
              <a:latin typeface="Calibri"/>
              <a:ea typeface="Calibri"/>
              <a:cs typeface="Calibri"/>
              <a:sym typeface="Calibri"/>
            </a:endParaRPr>
          </a:p>
          <a:p>
            <a:pPr marL="0" marR="0" lvl="0" indent="0" algn="r" rtl="0">
              <a:spcBef>
                <a:spcPts val="0"/>
              </a:spcBef>
              <a:buNone/>
            </a:pPr>
            <a:endParaRPr sz="2400" dirty="0">
              <a:solidFill>
                <a:srgbClr val="FFFFFF"/>
              </a:solidFill>
              <a:latin typeface="Calibri"/>
              <a:ea typeface="Calibri"/>
              <a:cs typeface="Calibri"/>
              <a:sym typeface="Calibri"/>
            </a:endParaRPr>
          </a:p>
        </p:txBody>
      </p:sp>
      <p:sp>
        <p:nvSpPr>
          <p:cNvPr id="246" name="Shape 246"/>
          <p:cNvSpPr txBox="1"/>
          <p:nvPr/>
        </p:nvSpPr>
        <p:spPr>
          <a:xfrm>
            <a:off x="4673600" y="2997800"/>
            <a:ext cx="4470400" cy="2145600"/>
          </a:xfrm>
          <a:prstGeom prst="rect">
            <a:avLst/>
          </a:prstGeom>
          <a:noFill/>
          <a:ln>
            <a:noFill/>
          </a:ln>
        </p:spPr>
        <p:txBody>
          <a:bodyPr wrap="square" lIns="91425" tIns="45700" rIns="91425" bIns="45700" anchor="t" anchorCtr="0">
            <a:noAutofit/>
          </a:bodyPr>
          <a:lstStyle/>
          <a:p>
            <a:pPr lvl="0">
              <a:lnSpc>
                <a:spcPct val="150000"/>
              </a:lnSpc>
            </a:pPr>
            <a:r>
              <a:rPr lang="da-DK" sz="2400" u="sng" dirty="0">
                <a:solidFill>
                  <a:schemeClr val="accent2">
                    <a:lumMod val="40000"/>
                    <a:lumOff val="60000"/>
                  </a:schemeClr>
                </a:solidFill>
                <a:latin typeface="Calibri"/>
                <a:ea typeface="Calibri"/>
                <a:cs typeface="Calibri"/>
                <a:sym typeface="Calibri"/>
              </a:rPr>
              <a:t>Frist 1. december</a:t>
            </a:r>
          </a:p>
          <a:p>
            <a:pPr lvl="0">
              <a:lnSpc>
                <a:spcPct val="150000"/>
              </a:lnSpc>
            </a:pPr>
            <a:r>
              <a:rPr lang="da-DK" sz="2400" u="sng" dirty="0">
                <a:solidFill>
                  <a:schemeClr val="accent2">
                    <a:lumMod val="40000"/>
                    <a:lumOff val="60000"/>
                  </a:schemeClr>
                </a:solidFill>
                <a:latin typeface="Calibri"/>
                <a:ea typeface="Calibri"/>
                <a:cs typeface="Calibri"/>
                <a:sym typeface="Calibri"/>
              </a:rPr>
              <a:t>Frist 15. februar</a:t>
            </a:r>
          </a:p>
          <a:p>
            <a:pPr lvl="0">
              <a:lnSpc>
                <a:spcPct val="150000"/>
              </a:lnSpc>
            </a:pPr>
            <a:r>
              <a:rPr lang="da-DK" sz="2400" u="sng" dirty="0">
                <a:solidFill>
                  <a:schemeClr val="accent2">
                    <a:lumMod val="40000"/>
                    <a:lumOff val="60000"/>
                  </a:schemeClr>
                </a:solidFill>
                <a:latin typeface="Calibri"/>
                <a:ea typeface="Calibri"/>
                <a:cs typeface="Calibri"/>
                <a:sym typeface="Calibri"/>
              </a:rPr>
              <a:t>First 1. juni</a:t>
            </a:r>
          </a:p>
          <a:p>
            <a:pPr lvl="0"/>
            <a:endParaRPr lang="da-DK" sz="2800" u="sng" dirty="0">
              <a:solidFill>
                <a:srgbClr val="FFFFFF"/>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675DAEA2-2DF9-F305-E0BA-FD5303542B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95296" y="4088565"/>
            <a:ext cx="969162" cy="969162"/>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16" name="Group 15">
            <a:extLst>
              <a:ext uri="{FF2B5EF4-FFF2-40B4-BE49-F238E27FC236}">
                <a16:creationId xmlns:a16="http://schemas.microsoft.com/office/drawing/2014/main" id="{61E8193E-90D4-2A74-E176-991FFAA0091D}"/>
              </a:ext>
            </a:extLst>
          </p:cNvPr>
          <p:cNvGrpSpPr/>
          <p:nvPr/>
        </p:nvGrpSpPr>
        <p:grpSpPr>
          <a:xfrm rot="1355210">
            <a:off x="-231062" y="4736504"/>
            <a:ext cx="3392919" cy="432557"/>
            <a:chOff x="5381949" y="4229016"/>
            <a:chExt cx="3392919" cy="432557"/>
          </a:xfrm>
        </p:grpSpPr>
        <p:sp>
          <p:nvSpPr>
            <p:cNvPr id="17" name="Rectangle: Rounded Corners 3">
              <a:extLst>
                <a:ext uri="{FF2B5EF4-FFF2-40B4-BE49-F238E27FC236}">
                  <a16:creationId xmlns:a16="http://schemas.microsoft.com/office/drawing/2014/main" id="{72310FC9-97E3-66BD-52A0-E63AD8E2E0F4}"/>
                </a:ext>
              </a:extLst>
            </p:cNvPr>
            <p:cNvSpPr/>
            <p:nvPr/>
          </p:nvSpPr>
          <p:spPr>
            <a:xfrm rot="2258091">
              <a:off x="5381949" y="422901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ctangle: Rounded Corners 3">
              <a:extLst>
                <a:ext uri="{FF2B5EF4-FFF2-40B4-BE49-F238E27FC236}">
                  <a16:creationId xmlns:a16="http://schemas.microsoft.com/office/drawing/2014/main" id="{49038252-37DB-12CC-64C0-20EE1A625728}"/>
                </a:ext>
              </a:extLst>
            </p:cNvPr>
            <p:cNvSpPr/>
            <p:nvPr/>
          </p:nvSpPr>
          <p:spPr>
            <a:xfrm rot="649507">
              <a:off x="5914053" y="4485788"/>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ctangle: Rounded Corners 3">
              <a:extLst>
                <a:ext uri="{FF2B5EF4-FFF2-40B4-BE49-F238E27FC236}">
                  <a16:creationId xmlns:a16="http://schemas.microsoft.com/office/drawing/2014/main" id="{E57960BD-2129-23B4-CB59-057FA89BFECD}"/>
                </a:ext>
              </a:extLst>
            </p:cNvPr>
            <p:cNvSpPr/>
            <p:nvPr/>
          </p:nvSpPr>
          <p:spPr>
            <a:xfrm rot="20861999">
              <a:off x="6558734" y="4507077"/>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Rounded Corners 3">
              <a:extLst>
                <a:ext uri="{FF2B5EF4-FFF2-40B4-BE49-F238E27FC236}">
                  <a16:creationId xmlns:a16="http://schemas.microsoft.com/office/drawing/2014/main" id="{F98B390E-C174-AB13-EE7C-982692E1E8F2}"/>
                </a:ext>
              </a:extLst>
            </p:cNvPr>
            <p:cNvSpPr/>
            <p:nvPr/>
          </p:nvSpPr>
          <p:spPr>
            <a:xfrm rot="10074115">
              <a:off x="7203793" y="432797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ctangle: Rounded Corners 3">
              <a:extLst>
                <a:ext uri="{FF2B5EF4-FFF2-40B4-BE49-F238E27FC236}">
                  <a16:creationId xmlns:a16="http://schemas.microsoft.com/office/drawing/2014/main" id="{E523B41E-89FB-89BB-22D6-B98DB0CBD7B6}"/>
                </a:ext>
              </a:extLst>
            </p:cNvPr>
            <p:cNvSpPr/>
            <p:nvPr/>
          </p:nvSpPr>
          <p:spPr>
            <a:xfrm rot="11214357">
              <a:off x="7846610" y="431089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ctangle: Rounded Corners 3">
              <a:extLst>
                <a:ext uri="{FF2B5EF4-FFF2-40B4-BE49-F238E27FC236}">
                  <a16:creationId xmlns:a16="http://schemas.microsoft.com/office/drawing/2014/main" id="{D3424B2D-F5FB-7574-2B0A-8C8987A320CB}"/>
                </a:ext>
              </a:extLst>
            </p:cNvPr>
            <p:cNvSpPr/>
            <p:nvPr/>
          </p:nvSpPr>
          <p:spPr>
            <a:xfrm rot="13016598">
              <a:off x="8373078" y="4545285"/>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1" name="Rectangle 30">
            <a:extLst>
              <a:ext uri="{FF2B5EF4-FFF2-40B4-BE49-F238E27FC236}">
                <a16:creationId xmlns:a16="http://schemas.microsoft.com/office/drawing/2014/main" id="{89655D59-AD8A-56A6-D6EC-6BD4B4F85404}"/>
              </a:ext>
            </a:extLst>
          </p:cNvPr>
          <p:cNvSpPr/>
          <p:nvPr/>
        </p:nvSpPr>
        <p:spPr>
          <a:xfrm>
            <a:off x="-1" y="2301239"/>
            <a:ext cx="4325815" cy="697821"/>
          </a:xfrm>
          <a:custGeom>
            <a:avLst/>
            <a:gdLst>
              <a:gd name="connsiteX0" fmla="*/ 0 w 2542233"/>
              <a:gd name="connsiteY0" fmla="*/ 0 h 681644"/>
              <a:gd name="connsiteX1" fmla="*/ 2542233 w 2542233"/>
              <a:gd name="connsiteY1" fmla="*/ 0 h 681644"/>
              <a:gd name="connsiteX2" fmla="*/ 2542233 w 2542233"/>
              <a:gd name="connsiteY2" fmla="*/ 681644 h 681644"/>
              <a:gd name="connsiteX3" fmla="*/ 0 w 2542233"/>
              <a:gd name="connsiteY3" fmla="*/ 681644 h 681644"/>
              <a:gd name="connsiteX4" fmla="*/ 0 w 2542233"/>
              <a:gd name="connsiteY4" fmla="*/ 0 h 681644"/>
              <a:gd name="connsiteX0" fmla="*/ 0 w 2542233"/>
              <a:gd name="connsiteY0" fmla="*/ 0 h 681644"/>
              <a:gd name="connsiteX1" fmla="*/ 2509213 w 2542233"/>
              <a:gd name="connsiteY1" fmla="*/ 20320 h 681644"/>
              <a:gd name="connsiteX2" fmla="*/ 2542233 w 2542233"/>
              <a:gd name="connsiteY2" fmla="*/ 681644 h 681644"/>
              <a:gd name="connsiteX3" fmla="*/ 0 w 2542233"/>
              <a:gd name="connsiteY3" fmla="*/ 681644 h 681644"/>
              <a:gd name="connsiteX4" fmla="*/ 0 w 2542233"/>
              <a:gd name="connsiteY4" fmla="*/ 0 h 681644"/>
              <a:gd name="connsiteX0" fmla="*/ 0 w 2841845"/>
              <a:gd name="connsiteY0" fmla="*/ 74354 h 755998"/>
              <a:gd name="connsiteX1" fmla="*/ 2509213 w 2841845"/>
              <a:gd name="connsiteY1" fmla="*/ 94674 h 755998"/>
              <a:gd name="connsiteX2" fmla="*/ 2542233 w 2841845"/>
              <a:gd name="connsiteY2" fmla="*/ 755998 h 755998"/>
              <a:gd name="connsiteX3" fmla="*/ 0 w 2841845"/>
              <a:gd name="connsiteY3" fmla="*/ 755998 h 755998"/>
              <a:gd name="connsiteX4" fmla="*/ 0 w 2841845"/>
              <a:gd name="connsiteY4" fmla="*/ 74354 h 755998"/>
              <a:gd name="connsiteX0" fmla="*/ 0 w 2754284"/>
              <a:gd name="connsiteY0" fmla="*/ 129806 h 811450"/>
              <a:gd name="connsiteX1" fmla="*/ 2509213 w 2754284"/>
              <a:gd name="connsiteY1" fmla="*/ 150126 h 811450"/>
              <a:gd name="connsiteX2" fmla="*/ 2542233 w 2754284"/>
              <a:gd name="connsiteY2" fmla="*/ 811450 h 811450"/>
              <a:gd name="connsiteX3" fmla="*/ 0 w 2754284"/>
              <a:gd name="connsiteY3" fmla="*/ 811450 h 811450"/>
              <a:gd name="connsiteX4" fmla="*/ 0 w 2754284"/>
              <a:gd name="connsiteY4" fmla="*/ 129806 h 811450"/>
              <a:gd name="connsiteX0" fmla="*/ 0 w 2980684"/>
              <a:gd name="connsiteY0" fmla="*/ 74500 h 758684"/>
              <a:gd name="connsiteX1" fmla="*/ 2509213 w 2980684"/>
              <a:gd name="connsiteY1" fmla="*/ 94820 h 758684"/>
              <a:gd name="connsiteX2" fmla="*/ 2753053 w 2980684"/>
              <a:gd name="connsiteY2" fmla="*/ 758684 h 758684"/>
              <a:gd name="connsiteX3" fmla="*/ 0 w 2980684"/>
              <a:gd name="connsiteY3" fmla="*/ 756144 h 758684"/>
              <a:gd name="connsiteX4" fmla="*/ 0 w 2980684"/>
              <a:gd name="connsiteY4" fmla="*/ 74500 h 758684"/>
              <a:gd name="connsiteX0" fmla="*/ 0 w 2767783"/>
              <a:gd name="connsiteY0" fmla="*/ 74500 h 758684"/>
              <a:gd name="connsiteX1" fmla="*/ 2509213 w 2767783"/>
              <a:gd name="connsiteY1" fmla="*/ 94820 h 758684"/>
              <a:gd name="connsiteX2" fmla="*/ 2753053 w 2767783"/>
              <a:gd name="connsiteY2" fmla="*/ 758684 h 758684"/>
              <a:gd name="connsiteX3" fmla="*/ 0 w 2767783"/>
              <a:gd name="connsiteY3" fmla="*/ 756144 h 758684"/>
              <a:gd name="connsiteX4" fmla="*/ 0 w 2767783"/>
              <a:gd name="connsiteY4" fmla="*/ 74500 h 758684"/>
              <a:gd name="connsiteX0" fmla="*/ 0 w 2753053"/>
              <a:gd name="connsiteY0" fmla="*/ 90799 h 774983"/>
              <a:gd name="connsiteX1" fmla="*/ 2257753 w 2753053"/>
              <a:gd name="connsiteY1" fmla="*/ 78099 h 774983"/>
              <a:gd name="connsiteX2" fmla="*/ 2753053 w 2753053"/>
              <a:gd name="connsiteY2" fmla="*/ 774983 h 774983"/>
              <a:gd name="connsiteX3" fmla="*/ 0 w 2753053"/>
              <a:gd name="connsiteY3" fmla="*/ 772443 h 774983"/>
              <a:gd name="connsiteX4" fmla="*/ 0 w 2753053"/>
              <a:gd name="connsiteY4" fmla="*/ 90799 h 774983"/>
              <a:gd name="connsiteX0" fmla="*/ 0 w 2753053"/>
              <a:gd name="connsiteY0" fmla="*/ 97050 h 781234"/>
              <a:gd name="connsiteX1" fmla="*/ 1579881 w 2753053"/>
              <a:gd name="connsiteY1" fmla="*/ 13566 h 781234"/>
              <a:gd name="connsiteX2" fmla="*/ 2257753 w 2753053"/>
              <a:gd name="connsiteY2" fmla="*/ 84350 h 781234"/>
              <a:gd name="connsiteX3" fmla="*/ 2753053 w 2753053"/>
              <a:gd name="connsiteY3" fmla="*/ 781234 h 781234"/>
              <a:gd name="connsiteX4" fmla="*/ 0 w 2753053"/>
              <a:gd name="connsiteY4" fmla="*/ 778694 h 781234"/>
              <a:gd name="connsiteX5" fmla="*/ 0 w 2753053"/>
              <a:gd name="connsiteY5" fmla="*/ 97050 h 781234"/>
              <a:gd name="connsiteX0" fmla="*/ 0 w 2753053"/>
              <a:gd name="connsiteY0" fmla="*/ 83233 h 767417"/>
              <a:gd name="connsiteX1" fmla="*/ 1643381 w 2753053"/>
              <a:gd name="connsiteY1" fmla="*/ 25149 h 767417"/>
              <a:gd name="connsiteX2" fmla="*/ 2257753 w 2753053"/>
              <a:gd name="connsiteY2" fmla="*/ 70533 h 767417"/>
              <a:gd name="connsiteX3" fmla="*/ 2753053 w 2753053"/>
              <a:gd name="connsiteY3" fmla="*/ 767417 h 767417"/>
              <a:gd name="connsiteX4" fmla="*/ 0 w 2753053"/>
              <a:gd name="connsiteY4" fmla="*/ 764877 h 767417"/>
              <a:gd name="connsiteX5" fmla="*/ 0 w 2753053"/>
              <a:gd name="connsiteY5" fmla="*/ 83233 h 767417"/>
              <a:gd name="connsiteX0" fmla="*/ 0 w 2753053"/>
              <a:gd name="connsiteY0" fmla="*/ 83233 h 767417"/>
              <a:gd name="connsiteX1" fmla="*/ 1643381 w 2753053"/>
              <a:gd name="connsiteY1" fmla="*/ 25149 h 767417"/>
              <a:gd name="connsiteX2" fmla="*/ 2257753 w 2753053"/>
              <a:gd name="connsiteY2" fmla="*/ 70533 h 767417"/>
              <a:gd name="connsiteX3" fmla="*/ 2753053 w 2753053"/>
              <a:gd name="connsiteY3" fmla="*/ 767417 h 767417"/>
              <a:gd name="connsiteX4" fmla="*/ 0 w 2753053"/>
              <a:gd name="connsiteY4" fmla="*/ 764877 h 767417"/>
              <a:gd name="connsiteX5" fmla="*/ 0 w 2753053"/>
              <a:gd name="connsiteY5" fmla="*/ 83233 h 767417"/>
              <a:gd name="connsiteX0" fmla="*/ 0 w 2753053"/>
              <a:gd name="connsiteY0" fmla="*/ 65545 h 749729"/>
              <a:gd name="connsiteX1" fmla="*/ 1643381 w 2753053"/>
              <a:gd name="connsiteY1" fmla="*/ 50641 h 749729"/>
              <a:gd name="connsiteX2" fmla="*/ 2257753 w 2753053"/>
              <a:gd name="connsiteY2" fmla="*/ 52845 h 749729"/>
              <a:gd name="connsiteX3" fmla="*/ 2753053 w 2753053"/>
              <a:gd name="connsiteY3" fmla="*/ 749729 h 749729"/>
              <a:gd name="connsiteX4" fmla="*/ 0 w 2753053"/>
              <a:gd name="connsiteY4" fmla="*/ 747189 h 749729"/>
              <a:gd name="connsiteX5" fmla="*/ 0 w 2753053"/>
              <a:gd name="connsiteY5" fmla="*/ 65545 h 749729"/>
              <a:gd name="connsiteX0" fmla="*/ 0 w 2753053"/>
              <a:gd name="connsiteY0" fmla="*/ 15015 h 699199"/>
              <a:gd name="connsiteX1" fmla="*/ 1643381 w 2753053"/>
              <a:gd name="connsiteY1" fmla="*/ 111 h 699199"/>
              <a:gd name="connsiteX2" fmla="*/ 2283153 w 2753053"/>
              <a:gd name="connsiteY2" fmla="*/ 142015 h 699199"/>
              <a:gd name="connsiteX3" fmla="*/ 2753053 w 2753053"/>
              <a:gd name="connsiteY3" fmla="*/ 699199 h 699199"/>
              <a:gd name="connsiteX4" fmla="*/ 0 w 2753053"/>
              <a:gd name="connsiteY4" fmla="*/ 696659 h 699199"/>
              <a:gd name="connsiteX5" fmla="*/ 0 w 2753053"/>
              <a:gd name="connsiteY5" fmla="*/ 15015 h 699199"/>
              <a:gd name="connsiteX0" fmla="*/ 0 w 2913073"/>
              <a:gd name="connsiteY0" fmla="*/ 15019 h 706823"/>
              <a:gd name="connsiteX1" fmla="*/ 1643381 w 2913073"/>
              <a:gd name="connsiteY1" fmla="*/ 115 h 706823"/>
              <a:gd name="connsiteX2" fmla="*/ 2283153 w 2913073"/>
              <a:gd name="connsiteY2" fmla="*/ 142019 h 706823"/>
              <a:gd name="connsiteX3" fmla="*/ 2913073 w 2913073"/>
              <a:gd name="connsiteY3" fmla="*/ 706823 h 706823"/>
              <a:gd name="connsiteX4" fmla="*/ 0 w 2913073"/>
              <a:gd name="connsiteY4" fmla="*/ 696663 h 706823"/>
              <a:gd name="connsiteX5" fmla="*/ 0 w 2913073"/>
              <a:gd name="connsiteY5" fmla="*/ 15019 h 706823"/>
              <a:gd name="connsiteX0" fmla="*/ 0 w 2913073"/>
              <a:gd name="connsiteY0" fmla="*/ 15019 h 706823"/>
              <a:gd name="connsiteX1" fmla="*/ 1643381 w 2913073"/>
              <a:gd name="connsiteY1" fmla="*/ 115 h 706823"/>
              <a:gd name="connsiteX2" fmla="*/ 2283153 w 2913073"/>
              <a:gd name="connsiteY2" fmla="*/ 142019 h 706823"/>
              <a:gd name="connsiteX3" fmla="*/ 2913073 w 2913073"/>
              <a:gd name="connsiteY3" fmla="*/ 706823 h 706823"/>
              <a:gd name="connsiteX4" fmla="*/ 0 w 2913073"/>
              <a:gd name="connsiteY4" fmla="*/ 696663 h 706823"/>
              <a:gd name="connsiteX5" fmla="*/ 0 w 2913073"/>
              <a:gd name="connsiteY5" fmla="*/ 15019 h 706823"/>
              <a:gd name="connsiteX0" fmla="*/ 0 w 2913073"/>
              <a:gd name="connsiteY0" fmla="*/ 14967 h 706771"/>
              <a:gd name="connsiteX1" fmla="*/ 1643381 w 2913073"/>
              <a:gd name="connsiteY1" fmla="*/ 63 h 706771"/>
              <a:gd name="connsiteX2" fmla="*/ 2283153 w 2913073"/>
              <a:gd name="connsiteY2" fmla="*/ 141967 h 706771"/>
              <a:gd name="connsiteX3" fmla="*/ 2913073 w 2913073"/>
              <a:gd name="connsiteY3" fmla="*/ 706771 h 706771"/>
              <a:gd name="connsiteX4" fmla="*/ 0 w 2913073"/>
              <a:gd name="connsiteY4" fmla="*/ 696611 h 706771"/>
              <a:gd name="connsiteX5" fmla="*/ 0 w 2913073"/>
              <a:gd name="connsiteY5" fmla="*/ 14967 h 706771"/>
              <a:gd name="connsiteX0" fmla="*/ 0 w 2913073"/>
              <a:gd name="connsiteY0" fmla="*/ 14962 h 706766"/>
              <a:gd name="connsiteX1" fmla="*/ 1643381 w 2913073"/>
              <a:gd name="connsiteY1" fmla="*/ 58 h 706766"/>
              <a:gd name="connsiteX2" fmla="*/ 2267913 w 2913073"/>
              <a:gd name="connsiteY2" fmla="*/ 147042 h 706766"/>
              <a:gd name="connsiteX3" fmla="*/ 2913073 w 2913073"/>
              <a:gd name="connsiteY3" fmla="*/ 706766 h 706766"/>
              <a:gd name="connsiteX4" fmla="*/ 0 w 2913073"/>
              <a:gd name="connsiteY4" fmla="*/ 696606 h 706766"/>
              <a:gd name="connsiteX5" fmla="*/ 0 w 2913073"/>
              <a:gd name="connsiteY5" fmla="*/ 14962 h 706766"/>
              <a:gd name="connsiteX0" fmla="*/ 0 w 2913073"/>
              <a:gd name="connsiteY0" fmla="*/ 14962 h 706766"/>
              <a:gd name="connsiteX1" fmla="*/ 1643381 w 2913073"/>
              <a:gd name="connsiteY1" fmla="*/ 58 h 706766"/>
              <a:gd name="connsiteX2" fmla="*/ 2267913 w 2913073"/>
              <a:gd name="connsiteY2" fmla="*/ 147042 h 706766"/>
              <a:gd name="connsiteX3" fmla="*/ 2913073 w 2913073"/>
              <a:gd name="connsiteY3" fmla="*/ 706766 h 706766"/>
              <a:gd name="connsiteX4" fmla="*/ 0 w 2913073"/>
              <a:gd name="connsiteY4" fmla="*/ 696606 h 706766"/>
              <a:gd name="connsiteX5" fmla="*/ 0 w 2913073"/>
              <a:gd name="connsiteY5" fmla="*/ 14962 h 706766"/>
              <a:gd name="connsiteX0" fmla="*/ 0 w 3078173"/>
              <a:gd name="connsiteY0" fmla="*/ 15000 h 701724"/>
              <a:gd name="connsiteX1" fmla="*/ 1643381 w 3078173"/>
              <a:gd name="connsiteY1" fmla="*/ 96 h 701724"/>
              <a:gd name="connsiteX2" fmla="*/ 2267913 w 3078173"/>
              <a:gd name="connsiteY2" fmla="*/ 147080 h 701724"/>
              <a:gd name="connsiteX3" fmla="*/ 3078173 w 3078173"/>
              <a:gd name="connsiteY3" fmla="*/ 701724 h 701724"/>
              <a:gd name="connsiteX4" fmla="*/ 0 w 3078173"/>
              <a:gd name="connsiteY4" fmla="*/ 696644 h 701724"/>
              <a:gd name="connsiteX5" fmla="*/ 0 w 3078173"/>
              <a:gd name="connsiteY5" fmla="*/ 15000 h 701724"/>
              <a:gd name="connsiteX0" fmla="*/ 0 w 3078173"/>
              <a:gd name="connsiteY0" fmla="*/ 15000 h 701724"/>
              <a:gd name="connsiteX1" fmla="*/ 1643381 w 3078173"/>
              <a:gd name="connsiteY1" fmla="*/ 96 h 701724"/>
              <a:gd name="connsiteX2" fmla="*/ 2267913 w 3078173"/>
              <a:gd name="connsiteY2" fmla="*/ 147080 h 701724"/>
              <a:gd name="connsiteX3" fmla="*/ 3078173 w 3078173"/>
              <a:gd name="connsiteY3" fmla="*/ 701724 h 701724"/>
              <a:gd name="connsiteX4" fmla="*/ 0 w 3078173"/>
              <a:gd name="connsiteY4" fmla="*/ 696644 h 701724"/>
              <a:gd name="connsiteX5" fmla="*/ 0 w 3078173"/>
              <a:gd name="connsiteY5" fmla="*/ 15000 h 701724"/>
              <a:gd name="connsiteX0" fmla="*/ 0 w 3078173"/>
              <a:gd name="connsiteY0" fmla="*/ 15051 h 701775"/>
              <a:gd name="connsiteX1" fmla="*/ 1643381 w 3078173"/>
              <a:gd name="connsiteY1" fmla="*/ 147 h 701775"/>
              <a:gd name="connsiteX2" fmla="*/ 2275533 w 3078173"/>
              <a:gd name="connsiteY2" fmla="*/ 134431 h 701775"/>
              <a:gd name="connsiteX3" fmla="*/ 3078173 w 3078173"/>
              <a:gd name="connsiteY3" fmla="*/ 701775 h 701775"/>
              <a:gd name="connsiteX4" fmla="*/ 0 w 3078173"/>
              <a:gd name="connsiteY4" fmla="*/ 696695 h 701775"/>
              <a:gd name="connsiteX5" fmla="*/ 0 w 3078173"/>
              <a:gd name="connsiteY5" fmla="*/ 15051 h 701775"/>
              <a:gd name="connsiteX0" fmla="*/ 0 w 3078173"/>
              <a:gd name="connsiteY0" fmla="*/ 15296 h 702020"/>
              <a:gd name="connsiteX1" fmla="*/ 1643381 w 3078173"/>
              <a:gd name="connsiteY1" fmla="*/ 392 h 702020"/>
              <a:gd name="connsiteX2" fmla="*/ 2275533 w 3078173"/>
              <a:gd name="connsiteY2" fmla="*/ 134676 h 702020"/>
              <a:gd name="connsiteX3" fmla="*/ 3078173 w 3078173"/>
              <a:gd name="connsiteY3" fmla="*/ 702020 h 702020"/>
              <a:gd name="connsiteX4" fmla="*/ 0 w 3078173"/>
              <a:gd name="connsiteY4" fmla="*/ 696940 h 702020"/>
              <a:gd name="connsiteX5" fmla="*/ 0 w 3078173"/>
              <a:gd name="connsiteY5" fmla="*/ 15296 h 702020"/>
              <a:gd name="connsiteX0" fmla="*/ 0 w 3080078"/>
              <a:gd name="connsiteY0" fmla="*/ 15047 h 696691"/>
              <a:gd name="connsiteX1" fmla="*/ 1643381 w 3080078"/>
              <a:gd name="connsiteY1" fmla="*/ 143 h 696691"/>
              <a:gd name="connsiteX2" fmla="*/ 2275533 w 3080078"/>
              <a:gd name="connsiteY2" fmla="*/ 134427 h 696691"/>
              <a:gd name="connsiteX3" fmla="*/ 3080078 w 3080078"/>
              <a:gd name="connsiteY3" fmla="*/ 696056 h 696691"/>
              <a:gd name="connsiteX4" fmla="*/ 0 w 3080078"/>
              <a:gd name="connsiteY4" fmla="*/ 696691 h 696691"/>
              <a:gd name="connsiteX5" fmla="*/ 0 w 3080078"/>
              <a:gd name="connsiteY5" fmla="*/ 15047 h 696691"/>
              <a:gd name="connsiteX0" fmla="*/ 0 w 2723843"/>
              <a:gd name="connsiteY0" fmla="*/ 15045 h 696689"/>
              <a:gd name="connsiteX1" fmla="*/ 1643381 w 2723843"/>
              <a:gd name="connsiteY1" fmla="*/ 141 h 696689"/>
              <a:gd name="connsiteX2" fmla="*/ 2275533 w 2723843"/>
              <a:gd name="connsiteY2" fmla="*/ 134425 h 696689"/>
              <a:gd name="connsiteX3" fmla="*/ 2723843 w 2723843"/>
              <a:gd name="connsiteY3" fmla="*/ 694149 h 696689"/>
              <a:gd name="connsiteX4" fmla="*/ 0 w 2723843"/>
              <a:gd name="connsiteY4" fmla="*/ 696689 h 696689"/>
              <a:gd name="connsiteX5" fmla="*/ 0 w 2723843"/>
              <a:gd name="connsiteY5" fmla="*/ 15045 h 696689"/>
              <a:gd name="connsiteX0" fmla="*/ 0 w 2727653"/>
              <a:gd name="connsiteY0" fmla="*/ 15048 h 697962"/>
              <a:gd name="connsiteX1" fmla="*/ 1643381 w 2727653"/>
              <a:gd name="connsiteY1" fmla="*/ 144 h 697962"/>
              <a:gd name="connsiteX2" fmla="*/ 2275533 w 2727653"/>
              <a:gd name="connsiteY2" fmla="*/ 134428 h 697962"/>
              <a:gd name="connsiteX3" fmla="*/ 2727653 w 2727653"/>
              <a:gd name="connsiteY3" fmla="*/ 697962 h 697962"/>
              <a:gd name="connsiteX4" fmla="*/ 0 w 2727653"/>
              <a:gd name="connsiteY4" fmla="*/ 696692 h 697962"/>
              <a:gd name="connsiteX5" fmla="*/ 0 w 2727653"/>
              <a:gd name="connsiteY5" fmla="*/ 15048 h 697962"/>
              <a:gd name="connsiteX0" fmla="*/ 0 w 2727653"/>
              <a:gd name="connsiteY0" fmla="*/ 15048 h 698097"/>
              <a:gd name="connsiteX1" fmla="*/ 1643381 w 2727653"/>
              <a:gd name="connsiteY1" fmla="*/ 144 h 698097"/>
              <a:gd name="connsiteX2" fmla="*/ 2275533 w 2727653"/>
              <a:gd name="connsiteY2" fmla="*/ 134428 h 698097"/>
              <a:gd name="connsiteX3" fmla="*/ 2727653 w 2727653"/>
              <a:gd name="connsiteY3" fmla="*/ 697962 h 698097"/>
              <a:gd name="connsiteX4" fmla="*/ 0 w 2727653"/>
              <a:gd name="connsiteY4" fmla="*/ 696692 h 698097"/>
              <a:gd name="connsiteX5" fmla="*/ 0 w 2727653"/>
              <a:gd name="connsiteY5" fmla="*/ 15048 h 698097"/>
              <a:gd name="connsiteX0" fmla="*/ 0 w 2727653"/>
              <a:gd name="connsiteY0" fmla="*/ 17138 h 700177"/>
              <a:gd name="connsiteX1" fmla="*/ 1643381 w 2727653"/>
              <a:gd name="connsiteY1" fmla="*/ 2234 h 700177"/>
              <a:gd name="connsiteX2" fmla="*/ 2300298 w 2727653"/>
              <a:gd name="connsiteY2" fmla="*/ 98418 h 700177"/>
              <a:gd name="connsiteX3" fmla="*/ 2727653 w 2727653"/>
              <a:gd name="connsiteY3" fmla="*/ 700052 h 700177"/>
              <a:gd name="connsiteX4" fmla="*/ 0 w 2727653"/>
              <a:gd name="connsiteY4" fmla="*/ 698782 h 700177"/>
              <a:gd name="connsiteX5" fmla="*/ 0 w 2727653"/>
              <a:gd name="connsiteY5" fmla="*/ 17138 h 700177"/>
              <a:gd name="connsiteX0" fmla="*/ 0 w 2727653"/>
              <a:gd name="connsiteY0" fmla="*/ 15052 h 698082"/>
              <a:gd name="connsiteX1" fmla="*/ 1643381 w 2727653"/>
              <a:gd name="connsiteY1" fmla="*/ 148 h 698082"/>
              <a:gd name="connsiteX2" fmla="*/ 2300298 w 2727653"/>
              <a:gd name="connsiteY2" fmla="*/ 96332 h 698082"/>
              <a:gd name="connsiteX3" fmla="*/ 2727653 w 2727653"/>
              <a:gd name="connsiteY3" fmla="*/ 697966 h 698082"/>
              <a:gd name="connsiteX4" fmla="*/ 0 w 2727653"/>
              <a:gd name="connsiteY4" fmla="*/ 696696 h 698082"/>
              <a:gd name="connsiteX5" fmla="*/ 0 w 2727653"/>
              <a:gd name="connsiteY5" fmla="*/ 15052 h 698082"/>
              <a:gd name="connsiteX0" fmla="*/ 0 w 2727653"/>
              <a:gd name="connsiteY0" fmla="*/ 15200 h 698228"/>
              <a:gd name="connsiteX1" fmla="*/ 1643381 w 2727653"/>
              <a:gd name="connsiteY1" fmla="*/ 296 h 698228"/>
              <a:gd name="connsiteX2" fmla="*/ 2269818 w 2727653"/>
              <a:gd name="connsiteY2" fmla="*/ 83780 h 698228"/>
              <a:gd name="connsiteX3" fmla="*/ 2727653 w 2727653"/>
              <a:gd name="connsiteY3" fmla="*/ 698114 h 698228"/>
              <a:gd name="connsiteX4" fmla="*/ 0 w 2727653"/>
              <a:gd name="connsiteY4" fmla="*/ 696844 h 698228"/>
              <a:gd name="connsiteX5" fmla="*/ 0 w 2727653"/>
              <a:gd name="connsiteY5" fmla="*/ 15200 h 698228"/>
              <a:gd name="connsiteX0" fmla="*/ 0 w 2580333"/>
              <a:gd name="connsiteY0" fmla="*/ 20111 h 703147"/>
              <a:gd name="connsiteX1" fmla="*/ 1643381 w 2580333"/>
              <a:gd name="connsiteY1" fmla="*/ 5207 h 703147"/>
              <a:gd name="connsiteX2" fmla="*/ 2269818 w 2580333"/>
              <a:gd name="connsiteY2" fmla="*/ 88691 h 703147"/>
              <a:gd name="connsiteX3" fmla="*/ 2580333 w 2580333"/>
              <a:gd name="connsiteY3" fmla="*/ 703025 h 703147"/>
              <a:gd name="connsiteX4" fmla="*/ 0 w 2580333"/>
              <a:gd name="connsiteY4" fmla="*/ 701755 h 703147"/>
              <a:gd name="connsiteX5" fmla="*/ 0 w 2580333"/>
              <a:gd name="connsiteY5" fmla="*/ 20111 h 703147"/>
              <a:gd name="connsiteX0" fmla="*/ 0 w 2580333"/>
              <a:gd name="connsiteY0" fmla="*/ 20111 h 703028"/>
              <a:gd name="connsiteX1" fmla="*/ 1643381 w 2580333"/>
              <a:gd name="connsiteY1" fmla="*/ 5207 h 703028"/>
              <a:gd name="connsiteX2" fmla="*/ 2269818 w 2580333"/>
              <a:gd name="connsiteY2" fmla="*/ 88691 h 703028"/>
              <a:gd name="connsiteX3" fmla="*/ 2580333 w 2580333"/>
              <a:gd name="connsiteY3" fmla="*/ 703025 h 703028"/>
              <a:gd name="connsiteX4" fmla="*/ 0 w 2580333"/>
              <a:gd name="connsiteY4" fmla="*/ 701755 h 703028"/>
              <a:gd name="connsiteX5" fmla="*/ 0 w 2580333"/>
              <a:gd name="connsiteY5" fmla="*/ 20111 h 703028"/>
              <a:gd name="connsiteX0" fmla="*/ 0 w 2580333"/>
              <a:gd name="connsiteY0" fmla="*/ 15904 h 698821"/>
              <a:gd name="connsiteX1" fmla="*/ 1643381 w 2580333"/>
              <a:gd name="connsiteY1" fmla="*/ 1000 h 698821"/>
              <a:gd name="connsiteX2" fmla="*/ 2269818 w 2580333"/>
              <a:gd name="connsiteY2" fmla="*/ 84484 h 698821"/>
              <a:gd name="connsiteX3" fmla="*/ 2580333 w 2580333"/>
              <a:gd name="connsiteY3" fmla="*/ 698818 h 698821"/>
              <a:gd name="connsiteX4" fmla="*/ 0 w 2580333"/>
              <a:gd name="connsiteY4" fmla="*/ 697548 h 698821"/>
              <a:gd name="connsiteX5" fmla="*/ 0 w 2580333"/>
              <a:gd name="connsiteY5" fmla="*/ 15904 h 698821"/>
              <a:gd name="connsiteX0" fmla="*/ 0 w 2580333"/>
              <a:gd name="connsiteY0" fmla="*/ 14904 h 697821"/>
              <a:gd name="connsiteX1" fmla="*/ 1643381 w 2580333"/>
              <a:gd name="connsiteY1" fmla="*/ 0 h 697821"/>
              <a:gd name="connsiteX2" fmla="*/ 2269818 w 2580333"/>
              <a:gd name="connsiteY2" fmla="*/ 83484 h 697821"/>
              <a:gd name="connsiteX3" fmla="*/ 2580333 w 2580333"/>
              <a:gd name="connsiteY3" fmla="*/ 697818 h 697821"/>
              <a:gd name="connsiteX4" fmla="*/ 0 w 2580333"/>
              <a:gd name="connsiteY4" fmla="*/ 696548 h 697821"/>
              <a:gd name="connsiteX5" fmla="*/ 0 w 2580333"/>
              <a:gd name="connsiteY5" fmla="*/ 14904 h 697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80333" h="697821">
                <a:moveTo>
                  <a:pt x="0" y="14904"/>
                </a:moveTo>
                <a:lnTo>
                  <a:pt x="1643381" y="0"/>
                </a:lnTo>
                <a:cubicBezTo>
                  <a:pt x="2019673" y="7408"/>
                  <a:pt x="2159379" y="-13769"/>
                  <a:pt x="2269818" y="83484"/>
                </a:cubicBezTo>
                <a:cubicBezTo>
                  <a:pt x="2380257" y="180737"/>
                  <a:pt x="2287970" y="699357"/>
                  <a:pt x="2580333" y="697818"/>
                </a:cubicBezTo>
                <a:lnTo>
                  <a:pt x="0" y="696548"/>
                </a:lnTo>
                <a:lnTo>
                  <a:pt x="0" y="14904"/>
                </a:lnTo>
                <a:close/>
              </a:path>
            </a:pathLst>
          </a:custGeom>
          <a:solidFill>
            <a:schemeClr val="bg1">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679D7F2A-FCFD-A45A-E1CD-E4F0171057EF}"/>
              </a:ext>
            </a:extLst>
          </p:cNvPr>
          <p:cNvSpPr txBox="1"/>
          <p:nvPr/>
        </p:nvSpPr>
        <p:spPr>
          <a:xfrm>
            <a:off x="120068" y="2393233"/>
            <a:ext cx="3806890" cy="584775"/>
          </a:xfrm>
          <a:prstGeom prst="rect">
            <a:avLst/>
          </a:prstGeom>
          <a:noFill/>
        </p:spPr>
        <p:txBody>
          <a:bodyPr wrap="square" rtlCol="0">
            <a:spAutoFit/>
          </a:bodyPr>
          <a:lstStyle/>
          <a:p>
            <a:r>
              <a:rPr lang="da-DK" sz="3200" b="1" dirty="0">
                <a:solidFill>
                  <a:schemeClr val="accent2">
                    <a:lumMod val="60000"/>
                    <a:lumOff val="40000"/>
                  </a:schemeClr>
                </a:solidFill>
              </a:rPr>
              <a:t>Ansøgningsfrister</a:t>
            </a:r>
            <a:endParaRPr lang="en-US" sz="3200" b="1" dirty="0">
              <a:solidFill>
                <a:schemeClr val="accent2">
                  <a:lumMod val="60000"/>
                  <a:lumOff val="40000"/>
                </a:schemeClr>
              </a:solidFill>
            </a:endParaRPr>
          </a:p>
        </p:txBody>
      </p:sp>
    </p:spTree>
    <p:extLst>
      <p:ext uri="{BB962C8B-B14F-4D97-AF65-F5344CB8AC3E}">
        <p14:creationId xmlns:p14="http://schemas.microsoft.com/office/powerpoint/2010/main" val="943879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667EBCA6-65E4-F5CE-99A2-C9535E9D8C05}"/>
              </a:ext>
            </a:extLst>
          </p:cNvPr>
          <p:cNvGrpSpPr/>
          <p:nvPr/>
        </p:nvGrpSpPr>
        <p:grpSpPr>
          <a:xfrm>
            <a:off x="-2286535" y="0"/>
            <a:ext cx="7041986" cy="5147062"/>
            <a:chOff x="-2683347" y="-146304"/>
            <a:chExt cx="7547955" cy="5516880"/>
          </a:xfrm>
        </p:grpSpPr>
        <p:sp>
          <p:nvSpPr>
            <p:cNvPr id="3" name="Rectangle: Rounded Corners 2">
              <a:extLst>
                <a:ext uri="{FF2B5EF4-FFF2-40B4-BE49-F238E27FC236}">
                  <a16:creationId xmlns:a16="http://schemas.microsoft.com/office/drawing/2014/main" id="{15B27FCC-4600-6892-8217-6335B013CC95}"/>
                </a:ext>
              </a:extLst>
            </p:cNvPr>
            <p:cNvSpPr/>
            <p:nvPr/>
          </p:nvSpPr>
          <p:spPr>
            <a:xfrm>
              <a:off x="-2683347" y="-146304"/>
              <a:ext cx="7547955" cy="5516880"/>
            </a:xfrm>
            <a:prstGeom prst="roundRect">
              <a:avLst>
                <a:gd name="adj" fmla="val 7324"/>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028" name="Picture 4" descr="Billedresultat for nanyang technological university"/>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14970" y="39642"/>
              <a:ext cx="4876800" cy="5143500"/>
            </a:xfrm>
            <a:prstGeom prst="roundRect">
              <a:avLst>
                <a:gd name="adj" fmla="val 6542"/>
              </a:avLst>
            </a:prstGeom>
            <a:noFill/>
            <a:extLst>
              <a:ext uri="{909E8E84-426E-40DD-AFC4-6F175D3DCCD1}">
                <a14:hiddenFill xmlns:a14="http://schemas.microsoft.com/office/drawing/2010/main">
                  <a:solidFill>
                    <a:srgbClr val="FFFFFF"/>
                  </a:solidFill>
                </a14:hiddenFill>
              </a:ext>
            </a:extLst>
          </p:spPr>
        </p:pic>
      </p:grpSp>
      <p:sp>
        <p:nvSpPr>
          <p:cNvPr id="5" name="TextBox 4"/>
          <p:cNvSpPr txBox="1"/>
          <p:nvPr/>
        </p:nvSpPr>
        <p:spPr>
          <a:xfrm>
            <a:off x="-1278915" y="4694096"/>
            <a:ext cx="4139952" cy="230832"/>
          </a:xfrm>
          <a:prstGeom prst="rect">
            <a:avLst/>
          </a:prstGeom>
          <a:noFill/>
        </p:spPr>
        <p:txBody>
          <a:bodyPr wrap="square" rtlCol="0">
            <a:spAutoFit/>
          </a:bodyPr>
          <a:lstStyle/>
          <a:p>
            <a:pPr algn="r"/>
            <a:r>
              <a:rPr lang="en-US" sz="900" b="1">
                <a:solidFill>
                  <a:schemeClr val="bg1"/>
                </a:solidFill>
              </a:rPr>
              <a:t>Nanyang Technological University, Singapore</a:t>
            </a:r>
          </a:p>
        </p:txBody>
      </p:sp>
      <p:pic>
        <p:nvPicPr>
          <p:cNvPr id="9" name="Picture 2" descr="O:\AUS\Intern\Drift\Internationalt samarbejde\REJS TIL UDLANDET\FASE 3. Implementering\B. Markedsføring\AFR og Welovepeople\Logo\Logo\dtu_StudyAbroad_png\DTU_StudyAbroad_RGB_NEG.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6199893" y="69230"/>
            <a:ext cx="3452444"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dirty="0">
                <a:solidFill>
                  <a:schemeClr val="accent2">
                    <a:lumMod val="40000"/>
                    <a:lumOff val="60000"/>
                  </a:schemeClr>
                </a:solidFill>
                <a:latin typeface="Arial" panose="020B0604020202020204" pitchFamily="34" charset="0"/>
                <a:cs typeface="Arial" panose="020B0604020202020204" pitchFamily="34" charset="0"/>
              </a:rPr>
              <a:t>Krav</a:t>
            </a:r>
            <a:endParaRPr lang="da-DK" sz="3200" b="1" dirty="0">
              <a:solidFill>
                <a:schemeClr val="accent2">
                  <a:lumMod val="40000"/>
                  <a:lumOff val="60000"/>
                </a:schemeClr>
              </a:solidFill>
              <a:latin typeface="+mn-lt"/>
              <a:cs typeface="Calibri" panose="020F0502020204030204" pitchFamily="34" charset="0"/>
            </a:endParaRPr>
          </a:p>
        </p:txBody>
      </p:sp>
      <p:grpSp>
        <p:nvGrpSpPr>
          <p:cNvPr id="12" name="Group 11">
            <a:extLst>
              <a:ext uri="{FF2B5EF4-FFF2-40B4-BE49-F238E27FC236}">
                <a16:creationId xmlns:a16="http://schemas.microsoft.com/office/drawing/2014/main" id="{03273A2D-6F99-0042-2C46-29D8CB4FC4FE}"/>
              </a:ext>
            </a:extLst>
          </p:cNvPr>
          <p:cNvGrpSpPr/>
          <p:nvPr/>
        </p:nvGrpSpPr>
        <p:grpSpPr>
          <a:xfrm>
            <a:off x="4472969" y="631902"/>
            <a:ext cx="4936592" cy="4893647"/>
            <a:chOff x="4653976" y="890298"/>
            <a:chExt cx="4936592" cy="4893647"/>
          </a:xfrm>
        </p:grpSpPr>
        <p:sp>
          <p:nvSpPr>
            <p:cNvPr id="2" name="Rectangle 1"/>
            <p:cNvSpPr/>
            <p:nvPr/>
          </p:nvSpPr>
          <p:spPr>
            <a:xfrm>
              <a:off x="4653976" y="890298"/>
              <a:ext cx="4936592" cy="4893647"/>
            </a:xfrm>
            <a:prstGeom prst="rect">
              <a:avLst/>
            </a:prstGeom>
          </p:spPr>
          <p:txBody>
            <a:bodyPr wrap="square">
              <a:spAutoFit/>
            </a:bodyPr>
            <a:lstStyle/>
            <a:p>
              <a:pPr marL="457200" lvl="1"/>
              <a:endParaRPr lang="da-DK" sz="2400" dirty="0">
                <a:solidFill>
                  <a:schemeClr val="bg1"/>
                </a:solidFill>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rPr>
                <a:t>Sprogkrav for nogle destinationer </a:t>
              </a:r>
            </a:p>
            <a:p>
              <a:pPr marL="800100" lvl="1" indent="-342900">
                <a:buFont typeface="Arial" panose="020B0604020202020204" pitchFamily="34" charset="0"/>
                <a:buChar char="•"/>
              </a:pPr>
              <a:endParaRPr lang="da-DK" sz="2400" dirty="0">
                <a:solidFill>
                  <a:schemeClr val="bg1"/>
                </a:solidFill>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rPr>
                <a:t>Nogle destinationer kræver et vist karaktergennemsnit (GPA)</a:t>
              </a:r>
            </a:p>
            <a:p>
              <a:pPr marL="800100" lvl="1" indent="-342900">
                <a:buFont typeface="Arial" panose="020B0604020202020204" pitchFamily="34" charset="0"/>
                <a:buChar char="•"/>
              </a:pPr>
              <a:endParaRPr lang="da-DK" sz="2400" dirty="0">
                <a:solidFill>
                  <a:schemeClr val="bg1"/>
                </a:solidFill>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rPr>
                <a:t>Være opmærksom på aftalt niveau (</a:t>
              </a:r>
              <a:r>
                <a:rPr lang="da-DK" sz="2400" dirty="0" err="1">
                  <a:solidFill>
                    <a:schemeClr val="bg1"/>
                  </a:solidFill>
                  <a:latin typeface="Calibri" panose="020F0502020204030204" pitchFamily="34" charset="0"/>
                  <a:cs typeface="Calibri" panose="020F0502020204030204" pitchFamily="34" charset="0"/>
                </a:rPr>
                <a:t>BEng</a:t>
              </a:r>
              <a:r>
                <a:rPr lang="da-DK" sz="2400" dirty="0">
                  <a:solidFill>
                    <a:schemeClr val="bg1"/>
                  </a:solidFill>
                  <a:latin typeface="Calibri" panose="020F0502020204030204" pitchFamily="34" charset="0"/>
                  <a:cs typeface="Calibri" panose="020F0502020204030204" pitchFamily="34" charset="0"/>
                </a:rPr>
                <a:t>)</a:t>
              </a:r>
              <a:br>
                <a:rPr lang="da-DK" sz="2400" dirty="0">
                  <a:solidFill>
                    <a:schemeClr val="bg1"/>
                  </a:solidFill>
                  <a:latin typeface="Calibri" panose="020F0502020204030204" pitchFamily="34" charset="0"/>
                  <a:cs typeface="Calibri" panose="020F0502020204030204" pitchFamily="34" charset="0"/>
                </a:rPr>
              </a:br>
              <a:endParaRPr lang="da-DK" sz="2400" dirty="0">
                <a:solidFill>
                  <a:schemeClr val="bg1"/>
                </a:solidFill>
                <a:latin typeface="Calibri" panose="020F0502020204030204" pitchFamily="34" charset="0"/>
                <a:cs typeface="Calibri" panose="020F0502020204030204" pitchFamily="34" charset="0"/>
              </a:endParaRPr>
            </a:p>
            <a:p>
              <a:pPr marL="800100" lvl="1" indent="-342900">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rPr>
                <a:t>Du skal have bestået mindst 110 ECTS ved afrejse</a:t>
              </a:r>
            </a:p>
            <a:p>
              <a:pPr marL="457200" lvl="1"/>
              <a:endParaRPr lang="en-GB" sz="2400" i="1" dirty="0">
                <a:solidFill>
                  <a:schemeClr val="bg1"/>
                </a:solidFill>
              </a:endParaRPr>
            </a:p>
          </p:txBody>
        </p:sp>
        <p:sp>
          <p:nvSpPr>
            <p:cNvPr id="6" name="Flowchart: Connector 7">
              <a:extLst>
                <a:ext uri="{FF2B5EF4-FFF2-40B4-BE49-F238E27FC236}">
                  <a16:creationId xmlns:a16="http://schemas.microsoft.com/office/drawing/2014/main" id="{206BC162-1DC4-C868-F6A1-327689B08019}"/>
                </a:ext>
              </a:extLst>
            </p:cNvPr>
            <p:cNvSpPr/>
            <p:nvPr/>
          </p:nvSpPr>
          <p:spPr>
            <a:xfrm>
              <a:off x="5213461" y="141661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Flowchart: Connector 7">
              <a:extLst>
                <a:ext uri="{FF2B5EF4-FFF2-40B4-BE49-F238E27FC236}">
                  <a16:creationId xmlns:a16="http://schemas.microsoft.com/office/drawing/2014/main" id="{C7CD04D9-2337-53B0-31A7-8017A9F8ED72}"/>
                </a:ext>
              </a:extLst>
            </p:cNvPr>
            <p:cNvSpPr/>
            <p:nvPr/>
          </p:nvSpPr>
          <p:spPr>
            <a:xfrm>
              <a:off x="5210027" y="250909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Flowchart: Connector 7">
              <a:extLst>
                <a:ext uri="{FF2B5EF4-FFF2-40B4-BE49-F238E27FC236}">
                  <a16:creationId xmlns:a16="http://schemas.microsoft.com/office/drawing/2014/main" id="{7CB8F8FD-DD36-402A-B13B-B3B17BFF6A6C}"/>
                </a:ext>
              </a:extLst>
            </p:cNvPr>
            <p:cNvSpPr/>
            <p:nvPr/>
          </p:nvSpPr>
          <p:spPr>
            <a:xfrm>
              <a:off x="5210027" y="360157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 name="Rectangle: Rounded Corners 10">
            <a:extLst>
              <a:ext uri="{FF2B5EF4-FFF2-40B4-BE49-F238E27FC236}">
                <a16:creationId xmlns:a16="http://schemas.microsoft.com/office/drawing/2014/main" id="{266CBCA7-48A7-A1BA-5049-2DA994E88674}"/>
              </a:ext>
            </a:extLst>
          </p:cNvPr>
          <p:cNvSpPr/>
          <p:nvPr/>
        </p:nvSpPr>
        <p:spPr>
          <a:xfrm>
            <a:off x="5332672" y="656868"/>
            <a:ext cx="3109316" cy="82268"/>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7">
            <a:extLst>
              <a:ext uri="{FF2B5EF4-FFF2-40B4-BE49-F238E27FC236}">
                <a16:creationId xmlns:a16="http://schemas.microsoft.com/office/drawing/2014/main" id="{90BFCFB4-E789-27C0-D84E-18B27EAE61E6}"/>
              </a:ext>
            </a:extLst>
          </p:cNvPr>
          <p:cNvSpPr/>
          <p:nvPr/>
        </p:nvSpPr>
        <p:spPr>
          <a:xfrm>
            <a:off x="5029020" y="4434361"/>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138774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9FBE452-9C6B-812E-F358-FAA3C2D70163}"/>
              </a:ext>
            </a:extLst>
          </p:cNvPr>
          <p:cNvSpPr/>
          <p:nvPr/>
        </p:nvSpPr>
        <p:spPr>
          <a:xfrm>
            <a:off x="6847" y="-2175510"/>
            <a:ext cx="9135386" cy="5147062"/>
          </a:xfrm>
          <a:prstGeom prst="roundRect">
            <a:avLst>
              <a:gd name="adj" fmla="val 7324"/>
            </a:avLst>
          </a:prstGeom>
          <a:solidFill>
            <a:schemeClr val="bg1">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a:t>&lt;</a:t>
            </a:r>
          </a:p>
        </p:txBody>
      </p:sp>
      <p:pic>
        <p:nvPicPr>
          <p:cNvPr id="4109" name="Picture 13" descr="Billedresultat for mcgill university"/>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47" y="-324781"/>
            <a:ext cx="9137153" cy="2825261"/>
          </a:xfrm>
          <a:prstGeom prst="roundRect">
            <a:avLst>
              <a:gd name="adj" fmla="val 10625"/>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idx="1"/>
          </p:nvPr>
        </p:nvSpPr>
        <p:spPr>
          <a:xfrm>
            <a:off x="494577" y="2921681"/>
            <a:ext cx="8531225" cy="2308032"/>
          </a:xfrm>
        </p:spPr>
        <p:txBody>
          <a:bodyPr/>
          <a:lstStyle/>
          <a:p>
            <a:pPr marL="457200" lvl="1" indent="-457200">
              <a:lnSpc>
                <a:spcPct val="150000"/>
              </a:lnSpc>
              <a:spcBef>
                <a:spcPts val="0"/>
              </a:spcBef>
              <a:buClr>
                <a:schemeClr val="bg1"/>
              </a:buClr>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sym typeface="Arial"/>
              </a:rPr>
              <a:t>Pladserne fordeles efter karaktergennemsnit</a:t>
            </a:r>
          </a:p>
          <a:p>
            <a:pPr marL="457200" indent="-457200">
              <a:lnSpc>
                <a:spcPct val="150000"/>
              </a:lnSpc>
              <a:spcBef>
                <a:spcPts val="0"/>
              </a:spcBef>
              <a:buClr>
                <a:schemeClr val="bg1"/>
              </a:buClr>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sym typeface="Arial"/>
              </a:rPr>
              <a:t>Dit GPA, det vægtede snit du har på ansøgningstidspunktet</a:t>
            </a:r>
          </a:p>
          <a:p>
            <a:pPr marL="457200" indent="-457200">
              <a:lnSpc>
                <a:spcPct val="150000"/>
              </a:lnSpc>
              <a:spcBef>
                <a:spcPts val="0"/>
              </a:spcBef>
              <a:buClr>
                <a:schemeClr val="bg1"/>
              </a:buClr>
              <a:buFont typeface="Arial" panose="020B0604020202020204" pitchFamily="34" charset="0"/>
              <a:buChar char="•"/>
            </a:pPr>
            <a:r>
              <a:rPr lang="da-DK" sz="2400" dirty="0">
                <a:solidFill>
                  <a:schemeClr val="bg1"/>
                </a:solidFill>
                <a:latin typeface="Calibri" panose="020F0502020204030204" pitchFamily="34" charset="0"/>
                <a:cs typeface="Calibri" panose="020F0502020204030204" pitchFamily="34" charset="0"/>
                <a:sym typeface="Arial"/>
              </a:rPr>
              <a:t>Brug GPA </a:t>
            </a:r>
            <a:r>
              <a:rPr lang="da-DK" sz="2400" dirty="0" err="1">
                <a:solidFill>
                  <a:schemeClr val="bg1"/>
                </a:solidFill>
                <a:latin typeface="Calibri" panose="020F0502020204030204" pitchFamily="34" charset="0"/>
                <a:cs typeface="Calibri" panose="020F0502020204030204" pitchFamily="34" charset="0"/>
                <a:sym typeface="Arial"/>
              </a:rPr>
              <a:t>calculator</a:t>
            </a:r>
            <a:r>
              <a:rPr lang="da-DK" sz="2400" dirty="0">
                <a:solidFill>
                  <a:schemeClr val="bg1"/>
                </a:solidFill>
                <a:latin typeface="Calibri" panose="020F0502020204030204" pitchFamily="34" charset="0"/>
                <a:cs typeface="Calibri" panose="020F0502020204030204" pitchFamily="34" charset="0"/>
                <a:sym typeface="Arial"/>
              </a:rPr>
              <a:t> på studyabroad.dtu.dk</a:t>
            </a:r>
          </a:p>
          <a:p>
            <a:pPr marL="203200" indent="0">
              <a:buNone/>
            </a:pPr>
            <a:r>
              <a:rPr lang="da-DK" dirty="0">
                <a:solidFill>
                  <a:schemeClr val="bg1"/>
                </a:solidFill>
              </a:rPr>
              <a:t> </a:t>
            </a:r>
          </a:p>
        </p:txBody>
      </p:sp>
      <p:sp>
        <p:nvSpPr>
          <p:cNvPr id="2" name="AutoShape 2" descr="division of JH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2" name="TextBox 11"/>
          <p:cNvSpPr txBox="1"/>
          <p:nvPr/>
        </p:nvSpPr>
        <p:spPr>
          <a:xfrm>
            <a:off x="6847" y="-29642"/>
            <a:ext cx="4139952" cy="230832"/>
          </a:xfrm>
          <a:prstGeom prst="rect">
            <a:avLst/>
          </a:prstGeom>
          <a:noFill/>
        </p:spPr>
        <p:txBody>
          <a:bodyPr wrap="square" rtlCol="0">
            <a:spAutoFit/>
          </a:bodyPr>
          <a:lstStyle/>
          <a:p>
            <a:r>
              <a:rPr lang="en-US" sz="900" b="1">
                <a:solidFill>
                  <a:schemeClr val="bg1"/>
                </a:solidFill>
              </a:rPr>
              <a:t>McGill University, Canada</a:t>
            </a:r>
          </a:p>
        </p:txBody>
      </p:sp>
      <p:sp>
        <p:nvSpPr>
          <p:cNvPr id="10" name="Title 1"/>
          <p:cNvSpPr txBox="1">
            <a:spLocks/>
          </p:cNvSpPr>
          <p:nvPr/>
        </p:nvSpPr>
        <p:spPr>
          <a:xfrm>
            <a:off x="922604" y="2412105"/>
            <a:ext cx="1454848"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a:solidFill>
                  <a:schemeClr val="accent2">
                    <a:lumMod val="60000"/>
                    <a:lumOff val="40000"/>
                  </a:schemeClr>
                </a:solidFill>
                <a:latin typeface="+mn-lt"/>
                <a:cs typeface="Calibri" panose="020F0502020204030204" pitchFamily="34" charset="0"/>
              </a:rPr>
              <a:t>GPA</a:t>
            </a:r>
          </a:p>
        </p:txBody>
      </p:sp>
      <p:pic>
        <p:nvPicPr>
          <p:cNvPr id="5" name="Picture 4">
            <a:extLst>
              <a:ext uri="{FF2B5EF4-FFF2-40B4-BE49-F238E27FC236}">
                <a16:creationId xmlns:a16="http://schemas.microsoft.com/office/drawing/2014/main" id="{EE52986F-6240-BBA2-B6DA-C3CDD57DED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55407" y="4024708"/>
            <a:ext cx="1033018" cy="1033018"/>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 3">
            <a:extLst>
              <a:ext uri="{FF2B5EF4-FFF2-40B4-BE49-F238E27FC236}">
                <a16:creationId xmlns:a16="http://schemas.microsoft.com/office/drawing/2014/main" id="{CCB9BFC5-C505-D19B-A0BF-8C97506A17BA}"/>
              </a:ext>
            </a:extLst>
          </p:cNvPr>
          <p:cNvGrpSpPr/>
          <p:nvPr/>
        </p:nvGrpSpPr>
        <p:grpSpPr>
          <a:xfrm>
            <a:off x="573321" y="3259177"/>
            <a:ext cx="135474" cy="1224464"/>
            <a:chOff x="584015" y="3146884"/>
            <a:chExt cx="135474" cy="1224464"/>
          </a:xfrm>
        </p:grpSpPr>
        <p:sp>
          <p:nvSpPr>
            <p:cNvPr id="14" name="Flowchart: Connector 7">
              <a:extLst>
                <a:ext uri="{FF2B5EF4-FFF2-40B4-BE49-F238E27FC236}">
                  <a16:creationId xmlns:a16="http://schemas.microsoft.com/office/drawing/2014/main" id="{474E1B73-4B5F-20C7-9C93-0C2A760916C9}"/>
                </a:ext>
              </a:extLst>
            </p:cNvPr>
            <p:cNvSpPr/>
            <p:nvPr/>
          </p:nvSpPr>
          <p:spPr>
            <a:xfrm>
              <a:off x="594175" y="3696459"/>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Flowchart: Connector 7">
              <a:extLst>
                <a:ext uri="{FF2B5EF4-FFF2-40B4-BE49-F238E27FC236}">
                  <a16:creationId xmlns:a16="http://schemas.microsoft.com/office/drawing/2014/main" id="{72304C85-A643-92B2-B63A-85E453D3E9CC}"/>
                </a:ext>
              </a:extLst>
            </p:cNvPr>
            <p:cNvSpPr/>
            <p:nvPr/>
          </p:nvSpPr>
          <p:spPr>
            <a:xfrm>
              <a:off x="585799" y="3146884"/>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Flowchart: Connector 7">
              <a:extLst>
                <a:ext uri="{FF2B5EF4-FFF2-40B4-BE49-F238E27FC236}">
                  <a16:creationId xmlns:a16="http://schemas.microsoft.com/office/drawing/2014/main" id="{6A7242AF-0311-A7A3-D236-3592B571E35F}"/>
                </a:ext>
              </a:extLst>
            </p:cNvPr>
            <p:cNvSpPr/>
            <p:nvPr/>
          </p:nvSpPr>
          <p:spPr>
            <a:xfrm>
              <a:off x="584015" y="4246034"/>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grpSp>
      <p:pic>
        <p:nvPicPr>
          <p:cNvPr id="24" name="Picture 2" descr="O:\AUS\Intern\Drift\Internationalt samarbejde\REJS TIL UDLANDET\FASE 3. Implementering\B. Markedsføring\AFR og Welovepeople\Logo\Logo\dtu_StudyAbroad_png\DTU_StudyAbroad_RGB_NEG.png">
            <a:extLst>
              <a:ext uri="{FF2B5EF4-FFF2-40B4-BE49-F238E27FC236}">
                <a16:creationId xmlns:a16="http://schemas.microsoft.com/office/drawing/2014/main" id="{2175E2A3-119D-AF89-F15D-3FCCEAC763F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009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00601B2-9D97-EA99-F9A5-A3F7A5B2136E}"/>
              </a:ext>
            </a:extLst>
          </p:cNvPr>
          <p:cNvGrpSpPr/>
          <p:nvPr/>
        </p:nvGrpSpPr>
        <p:grpSpPr>
          <a:xfrm>
            <a:off x="4276844" y="3804683"/>
            <a:ext cx="3392919" cy="432557"/>
            <a:chOff x="5381949" y="4229016"/>
            <a:chExt cx="3392919" cy="432557"/>
          </a:xfrm>
        </p:grpSpPr>
        <p:sp>
          <p:nvSpPr>
            <p:cNvPr id="4" name="Rectangle: Rounded Corners 3">
              <a:extLst>
                <a:ext uri="{FF2B5EF4-FFF2-40B4-BE49-F238E27FC236}">
                  <a16:creationId xmlns:a16="http://schemas.microsoft.com/office/drawing/2014/main" id="{F39CD057-4464-ECDE-98F4-BA847D3A8D53}"/>
                </a:ext>
              </a:extLst>
            </p:cNvPr>
            <p:cNvSpPr/>
            <p:nvPr/>
          </p:nvSpPr>
          <p:spPr>
            <a:xfrm rot="2258091">
              <a:off x="5381949" y="422901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Rectangle: Rounded Corners 3">
              <a:extLst>
                <a:ext uri="{FF2B5EF4-FFF2-40B4-BE49-F238E27FC236}">
                  <a16:creationId xmlns:a16="http://schemas.microsoft.com/office/drawing/2014/main" id="{254725BD-DC27-4EC8-8310-3E5DDAA28EDF}"/>
                </a:ext>
              </a:extLst>
            </p:cNvPr>
            <p:cNvSpPr/>
            <p:nvPr/>
          </p:nvSpPr>
          <p:spPr>
            <a:xfrm rot="649507">
              <a:off x="5914053" y="4485788"/>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ctangle: Rounded Corners 3">
              <a:extLst>
                <a:ext uri="{FF2B5EF4-FFF2-40B4-BE49-F238E27FC236}">
                  <a16:creationId xmlns:a16="http://schemas.microsoft.com/office/drawing/2014/main" id="{955A83B5-2758-1E67-3D16-5E2AFEF560B6}"/>
                </a:ext>
              </a:extLst>
            </p:cNvPr>
            <p:cNvSpPr/>
            <p:nvPr/>
          </p:nvSpPr>
          <p:spPr>
            <a:xfrm rot="20861999">
              <a:off x="6558734" y="4507077"/>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ctangle: Rounded Corners 3">
              <a:extLst>
                <a:ext uri="{FF2B5EF4-FFF2-40B4-BE49-F238E27FC236}">
                  <a16:creationId xmlns:a16="http://schemas.microsoft.com/office/drawing/2014/main" id="{477B8D56-95EC-AC2E-883A-BD82697E7927}"/>
                </a:ext>
              </a:extLst>
            </p:cNvPr>
            <p:cNvSpPr/>
            <p:nvPr/>
          </p:nvSpPr>
          <p:spPr>
            <a:xfrm rot="10074115">
              <a:off x="7203793" y="432797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ctangle: Rounded Corners 3">
              <a:extLst>
                <a:ext uri="{FF2B5EF4-FFF2-40B4-BE49-F238E27FC236}">
                  <a16:creationId xmlns:a16="http://schemas.microsoft.com/office/drawing/2014/main" id="{2A3C8920-6061-BA1B-A25E-396808F855BA}"/>
                </a:ext>
              </a:extLst>
            </p:cNvPr>
            <p:cNvSpPr/>
            <p:nvPr/>
          </p:nvSpPr>
          <p:spPr>
            <a:xfrm rot="11214357">
              <a:off x="7846610" y="431089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Rounded Corners 3">
              <a:extLst>
                <a:ext uri="{FF2B5EF4-FFF2-40B4-BE49-F238E27FC236}">
                  <a16:creationId xmlns:a16="http://schemas.microsoft.com/office/drawing/2014/main" id="{065D583A-05E0-DEB4-C981-1D950885F065}"/>
                </a:ext>
              </a:extLst>
            </p:cNvPr>
            <p:cNvSpPr/>
            <p:nvPr/>
          </p:nvSpPr>
          <p:spPr>
            <a:xfrm rot="13016598">
              <a:off x="8373078" y="4545285"/>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 name="Group 9">
            <a:extLst>
              <a:ext uri="{FF2B5EF4-FFF2-40B4-BE49-F238E27FC236}">
                <a16:creationId xmlns:a16="http://schemas.microsoft.com/office/drawing/2014/main" id="{14E0E417-229C-C3F8-E3F3-E37187F76AA8}"/>
              </a:ext>
            </a:extLst>
          </p:cNvPr>
          <p:cNvGrpSpPr/>
          <p:nvPr/>
        </p:nvGrpSpPr>
        <p:grpSpPr>
          <a:xfrm>
            <a:off x="676645" y="-51088"/>
            <a:ext cx="1683097" cy="2192740"/>
            <a:chOff x="6603924" y="-285960"/>
            <a:chExt cx="1720343" cy="2345727"/>
          </a:xfrm>
        </p:grpSpPr>
        <p:grpSp>
          <p:nvGrpSpPr>
            <p:cNvPr id="11" name="Group 10">
              <a:extLst>
                <a:ext uri="{FF2B5EF4-FFF2-40B4-BE49-F238E27FC236}">
                  <a16:creationId xmlns:a16="http://schemas.microsoft.com/office/drawing/2014/main" id="{4821B511-1ED6-8565-F931-4D20EE6497BF}"/>
                </a:ext>
              </a:extLst>
            </p:cNvPr>
            <p:cNvGrpSpPr/>
            <p:nvPr/>
          </p:nvGrpSpPr>
          <p:grpSpPr>
            <a:xfrm rot="800171">
              <a:off x="6603924" y="-285960"/>
              <a:ext cx="1447959" cy="2120731"/>
              <a:chOff x="737887" y="131071"/>
              <a:chExt cx="1447959" cy="2120731"/>
            </a:xfrm>
          </p:grpSpPr>
          <p:grpSp>
            <p:nvGrpSpPr>
              <p:cNvPr id="16" name="Group 15">
                <a:extLst>
                  <a:ext uri="{FF2B5EF4-FFF2-40B4-BE49-F238E27FC236}">
                    <a16:creationId xmlns:a16="http://schemas.microsoft.com/office/drawing/2014/main" id="{57EB867A-5E1B-3B98-722C-0C58ED71A771}"/>
                  </a:ext>
                </a:extLst>
              </p:cNvPr>
              <p:cNvGrpSpPr/>
              <p:nvPr/>
            </p:nvGrpSpPr>
            <p:grpSpPr>
              <a:xfrm rot="5400000">
                <a:off x="791079" y="1071187"/>
                <a:ext cx="1127423" cy="1233808"/>
                <a:chOff x="7481899" y="3271669"/>
                <a:chExt cx="1366176" cy="1541347"/>
              </a:xfrm>
            </p:grpSpPr>
            <p:sp>
              <p:nvSpPr>
                <p:cNvPr id="21" name="Rectangle: Rounded Corners 3">
                  <a:extLst>
                    <a:ext uri="{FF2B5EF4-FFF2-40B4-BE49-F238E27FC236}">
                      <a16:creationId xmlns:a16="http://schemas.microsoft.com/office/drawing/2014/main" id="{3B7A1650-FD5A-ED95-281E-4F3F6E2E9699}"/>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ctangle: Rounded Corners 3">
                  <a:extLst>
                    <a:ext uri="{FF2B5EF4-FFF2-40B4-BE49-F238E27FC236}">
                      <a16:creationId xmlns:a16="http://schemas.microsoft.com/office/drawing/2014/main" id="{DB26E4C0-F8F6-CF77-9E03-F208F83031C9}"/>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ctangle: Rounded Corners 3">
                  <a:extLst>
                    <a:ext uri="{FF2B5EF4-FFF2-40B4-BE49-F238E27FC236}">
                      <a16:creationId xmlns:a16="http://schemas.microsoft.com/office/drawing/2014/main" id="{B158B0E7-E034-9110-EBB1-8025414C866C}"/>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7" name="Group 16">
                <a:extLst>
                  <a:ext uri="{FF2B5EF4-FFF2-40B4-BE49-F238E27FC236}">
                    <a16:creationId xmlns:a16="http://schemas.microsoft.com/office/drawing/2014/main" id="{63AF22BB-5B8A-BCF7-EDC8-BA7A474CC59B}"/>
                  </a:ext>
                </a:extLst>
              </p:cNvPr>
              <p:cNvGrpSpPr/>
              <p:nvPr/>
            </p:nvGrpSpPr>
            <p:grpSpPr>
              <a:xfrm rot="13200268">
                <a:off x="1058423" y="131071"/>
                <a:ext cx="1127423" cy="1233808"/>
                <a:chOff x="7481899" y="3271669"/>
                <a:chExt cx="1366176" cy="1541347"/>
              </a:xfrm>
            </p:grpSpPr>
            <p:sp>
              <p:nvSpPr>
                <p:cNvPr id="18" name="Rectangle: Rounded Corners 3">
                  <a:extLst>
                    <a:ext uri="{FF2B5EF4-FFF2-40B4-BE49-F238E27FC236}">
                      <a16:creationId xmlns:a16="http://schemas.microsoft.com/office/drawing/2014/main" id="{055B13B7-1917-D40D-0AD4-1E427D7AA46C}"/>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ctangle: Rounded Corners 3">
                  <a:extLst>
                    <a:ext uri="{FF2B5EF4-FFF2-40B4-BE49-F238E27FC236}">
                      <a16:creationId xmlns:a16="http://schemas.microsoft.com/office/drawing/2014/main" id="{4072F268-5138-1510-BC15-0B6A2D2686B9}"/>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Rounded Corners 3">
                  <a:extLst>
                    <a:ext uri="{FF2B5EF4-FFF2-40B4-BE49-F238E27FC236}">
                      <a16:creationId xmlns:a16="http://schemas.microsoft.com/office/drawing/2014/main" id="{40BF7E5C-E0A4-8F18-6C05-4837B187ECA1}"/>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2" name="Group 11">
              <a:extLst>
                <a:ext uri="{FF2B5EF4-FFF2-40B4-BE49-F238E27FC236}">
                  <a16:creationId xmlns:a16="http://schemas.microsoft.com/office/drawing/2014/main" id="{492A4506-C7F4-F9C5-1C7E-4290E6250053}"/>
                </a:ext>
              </a:extLst>
            </p:cNvPr>
            <p:cNvGrpSpPr/>
            <p:nvPr/>
          </p:nvGrpSpPr>
          <p:grpSpPr>
            <a:xfrm rot="7419639">
              <a:off x="7269801" y="1005301"/>
              <a:ext cx="1472133" cy="636799"/>
              <a:chOff x="7039088" y="142036"/>
              <a:chExt cx="1472133" cy="636799"/>
            </a:xfrm>
          </p:grpSpPr>
          <p:sp>
            <p:nvSpPr>
              <p:cNvPr id="13" name="Rectangle: Rounded Corners 3">
                <a:extLst>
                  <a:ext uri="{FF2B5EF4-FFF2-40B4-BE49-F238E27FC236}">
                    <a16:creationId xmlns:a16="http://schemas.microsoft.com/office/drawing/2014/main" id="{F84661B1-F749-24CD-49F2-6CB1A378802D}"/>
                  </a:ext>
                </a:extLst>
              </p:cNvPr>
              <p:cNvSpPr/>
              <p:nvPr/>
            </p:nvSpPr>
            <p:spPr>
              <a:xfrm rot="11544805">
                <a:off x="7687726" y="142036"/>
                <a:ext cx="410682" cy="12440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B9D54E6C-DAD5-D9F6-6C95-751EC32B575E}"/>
                  </a:ext>
                </a:extLst>
              </p:cNvPr>
              <p:cNvSpPr/>
              <p:nvPr/>
            </p:nvSpPr>
            <p:spPr>
              <a:xfrm rot="13778610">
                <a:off x="8239193" y="506807"/>
                <a:ext cx="423388" cy="12066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A16E25AE-7FF8-4A56-7DC2-7595BB4D6807}"/>
                  </a:ext>
                </a:extLst>
              </p:cNvPr>
              <p:cNvSpPr/>
              <p:nvPr/>
            </p:nvSpPr>
            <p:spPr>
              <a:xfrm rot="8780361">
                <a:off x="7039088" y="252412"/>
                <a:ext cx="410682" cy="12440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
        <p:nvSpPr>
          <p:cNvPr id="25" name="Titel 1">
            <a:extLst>
              <a:ext uri="{FF2B5EF4-FFF2-40B4-BE49-F238E27FC236}">
                <a16:creationId xmlns:a16="http://schemas.microsoft.com/office/drawing/2014/main" id="{9ADD4987-3A9E-4861-DF75-DCC6FF1D860B}"/>
              </a:ext>
            </a:extLst>
          </p:cNvPr>
          <p:cNvSpPr txBox="1">
            <a:spLocks/>
          </p:cNvSpPr>
          <p:nvPr/>
        </p:nvSpPr>
        <p:spPr>
          <a:xfrm>
            <a:off x="457200" y="1889764"/>
            <a:ext cx="8229600" cy="1853343"/>
          </a:xfrm>
          <a:prstGeom prst="rect">
            <a:avLst/>
          </a:prstGeom>
          <a:noFill/>
          <a:ln>
            <a:noFill/>
          </a:ln>
        </p:spPr>
        <p:txBody>
          <a:bodyPr wrap="square" lIns="91425" tIns="91425" rIns="91425" bIns="91425" anchor="ctr" anchorCtr="0"/>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GB" sz="4000" dirty="0" err="1">
                <a:solidFill>
                  <a:schemeClr val="bg1"/>
                </a:solidFill>
              </a:rPr>
              <a:t>Hvad</a:t>
            </a:r>
            <a:r>
              <a:rPr lang="en-GB" sz="4000" dirty="0">
                <a:solidFill>
                  <a:schemeClr val="bg1"/>
                </a:solidFill>
              </a:rPr>
              <a:t> </a:t>
            </a:r>
            <a:r>
              <a:rPr lang="en-GB" sz="4000" dirty="0" err="1">
                <a:solidFill>
                  <a:schemeClr val="bg1"/>
                </a:solidFill>
              </a:rPr>
              <a:t>hvis</a:t>
            </a:r>
            <a:r>
              <a:rPr lang="en-GB" sz="4000" dirty="0">
                <a:solidFill>
                  <a:schemeClr val="bg1"/>
                </a:solidFill>
              </a:rPr>
              <a:t> </a:t>
            </a:r>
            <a:r>
              <a:rPr lang="en-GB" sz="4000" dirty="0" err="1">
                <a:solidFill>
                  <a:schemeClr val="bg1"/>
                </a:solidFill>
              </a:rPr>
              <a:t>mit</a:t>
            </a:r>
            <a:r>
              <a:rPr lang="en-GB" sz="4000" dirty="0">
                <a:solidFill>
                  <a:schemeClr val="bg1"/>
                </a:solidFill>
              </a:rPr>
              <a:t> GPA </a:t>
            </a:r>
            <a:r>
              <a:rPr lang="en-GB" sz="4000" dirty="0" err="1">
                <a:solidFill>
                  <a:schemeClr val="accent2">
                    <a:lumMod val="40000"/>
                    <a:lumOff val="60000"/>
                  </a:schemeClr>
                </a:solidFill>
              </a:rPr>
              <a:t>ikke</a:t>
            </a:r>
            <a:r>
              <a:rPr lang="en-GB" sz="4000" dirty="0">
                <a:solidFill>
                  <a:schemeClr val="bg1"/>
                </a:solidFill>
              </a:rPr>
              <a:t> er </a:t>
            </a:r>
            <a:r>
              <a:rPr lang="en-GB" sz="4000" dirty="0" err="1">
                <a:solidFill>
                  <a:schemeClr val="bg1"/>
                </a:solidFill>
              </a:rPr>
              <a:t>højt</a:t>
            </a:r>
            <a:r>
              <a:rPr lang="en-GB" sz="4000" dirty="0">
                <a:solidFill>
                  <a:schemeClr val="bg1"/>
                </a:solidFill>
              </a:rPr>
              <a:t> </a:t>
            </a:r>
            <a:r>
              <a:rPr lang="en-GB" sz="4000" dirty="0" err="1">
                <a:solidFill>
                  <a:schemeClr val="bg1"/>
                </a:solidFill>
              </a:rPr>
              <a:t>nok</a:t>
            </a:r>
            <a:r>
              <a:rPr lang="en-GB" sz="4000" dirty="0">
                <a:solidFill>
                  <a:schemeClr val="bg1"/>
                </a:solidFill>
              </a:rPr>
              <a:t>?</a:t>
            </a:r>
            <a:endParaRPr lang="en-GB" sz="4000" dirty="0"/>
          </a:p>
        </p:txBody>
      </p:sp>
      <p:sp>
        <p:nvSpPr>
          <p:cNvPr id="27" name="Title 26">
            <a:extLst>
              <a:ext uri="{FF2B5EF4-FFF2-40B4-BE49-F238E27FC236}">
                <a16:creationId xmlns:a16="http://schemas.microsoft.com/office/drawing/2014/main" id="{A6F853D1-1FF9-F450-5EBD-D3807C72BC04}"/>
              </a:ext>
            </a:extLst>
          </p:cNvPr>
          <p:cNvSpPr>
            <a:spLocks noGrp="1"/>
          </p:cNvSpPr>
          <p:nvPr>
            <p:ph type="title"/>
          </p:nvPr>
        </p:nvSpPr>
        <p:spPr/>
        <p:txBody>
          <a:bodyPr/>
          <a:lstStyle/>
          <a:p>
            <a:endParaRPr lang="da-DK"/>
          </a:p>
        </p:txBody>
      </p:sp>
    </p:spTree>
    <p:extLst>
      <p:ext uri="{BB962C8B-B14F-4D97-AF65-F5344CB8AC3E}">
        <p14:creationId xmlns:p14="http://schemas.microsoft.com/office/powerpoint/2010/main" val="534732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C29102F9-473A-2AE9-2F55-12B7F510FF7D}"/>
              </a:ext>
            </a:extLst>
          </p:cNvPr>
          <p:cNvSpPr/>
          <p:nvPr/>
        </p:nvSpPr>
        <p:spPr>
          <a:xfrm rot="16200000">
            <a:off x="1306078" y="1883587"/>
            <a:ext cx="5681570" cy="1376325"/>
          </a:xfrm>
          <a:custGeom>
            <a:avLst/>
            <a:gdLst>
              <a:gd name="connsiteX0" fmla="*/ 0 w 9144000"/>
              <a:gd name="connsiteY0" fmla="*/ 0 h 1152292"/>
              <a:gd name="connsiteX1" fmla="*/ 9144000 w 9144000"/>
              <a:gd name="connsiteY1" fmla="*/ 0 h 1152292"/>
              <a:gd name="connsiteX2" fmla="*/ 9144000 w 9144000"/>
              <a:gd name="connsiteY2" fmla="*/ 1152292 h 1152292"/>
              <a:gd name="connsiteX3" fmla="*/ 0 w 9144000"/>
              <a:gd name="connsiteY3" fmla="*/ 1152292 h 1152292"/>
              <a:gd name="connsiteX4" fmla="*/ 0 w 9144000"/>
              <a:gd name="connsiteY4" fmla="*/ 0 h 1152292"/>
              <a:gd name="connsiteX0" fmla="*/ 0 w 9144000"/>
              <a:gd name="connsiteY0" fmla="*/ 0 h 1152292"/>
              <a:gd name="connsiteX1" fmla="*/ 9144000 w 9144000"/>
              <a:gd name="connsiteY1" fmla="*/ 0 h 1152292"/>
              <a:gd name="connsiteX2" fmla="*/ 9144000 w 9144000"/>
              <a:gd name="connsiteY2" fmla="*/ 1152292 h 1152292"/>
              <a:gd name="connsiteX3" fmla="*/ 841513 w 9144000"/>
              <a:gd name="connsiteY3" fmla="*/ 969565 h 1152292"/>
              <a:gd name="connsiteX4" fmla="*/ 0 w 9144000"/>
              <a:gd name="connsiteY4" fmla="*/ 1152292 h 1152292"/>
              <a:gd name="connsiteX5" fmla="*/ 0 w 9144000"/>
              <a:gd name="connsiteY5" fmla="*/ 0 h 1152292"/>
              <a:gd name="connsiteX0" fmla="*/ 0 w 9144000"/>
              <a:gd name="connsiteY0" fmla="*/ 0 h 1190639"/>
              <a:gd name="connsiteX1" fmla="*/ 9144000 w 9144000"/>
              <a:gd name="connsiteY1" fmla="*/ 0 h 1190639"/>
              <a:gd name="connsiteX2" fmla="*/ 9144000 w 9144000"/>
              <a:gd name="connsiteY2" fmla="*/ 1152292 h 1190639"/>
              <a:gd name="connsiteX3" fmla="*/ 841513 w 9144000"/>
              <a:gd name="connsiteY3" fmla="*/ 969565 h 1190639"/>
              <a:gd name="connsiteX4" fmla="*/ 0 w 9144000"/>
              <a:gd name="connsiteY4" fmla="*/ 1152292 h 1190639"/>
              <a:gd name="connsiteX5" fmla="*/ 0 w 9144000"/>
              <a:gd name="connsiteY5" fmla="*/ 0 h 1190639"/>
              <a:gd name="connsiteX0" fmla="*/ 0 w 9144000"/>
              <a:gd name="connsiteY0" fmla="*/ 0 h 1210392"/>
              <a:gd name="connsiteX1" fmla="*/ 9144000 w 9144000"/>
              <a:gd name="connsiteY1" fmla="*/ 0 h 1210392"/>
              <a:gd name="connsiteX2" fmla="*/ 9144000 w 9144000"/>
              <a:gd name="connsiteY2" fmla="*/ 1152292 h 1210392"/>
              <a:gd name="connsiteX3" fmla="*/ 841513 w 9144000"/>
              <a:gd name="connsiteY3" fmla="*/ 969565 h 1210392"/>
              <a:gd name="connsiteX4" fmla="*/ 0 w 9144000"/>
              <a:gd name="connsiteY4" fmla="*/ 1152292 h 1210392"/>
              <a:gd name="connsiteX5" fmla="*/ 0 w 9144000"/>
              <a:gd name="connsiteY5" fmla="*/ 0 h 1210392"/>
              <a:gd name="connsiteX0" fmla="*/ 0 w 9144000"/>
              <a:gd name="connsiteY0" fmla="*/ 0 h 1189722"/>
              <a:gd name="connsiteX1" fmla="*/ 9144000 w 9144000"/>
              <a:gd name="connsiteY1" fmla="*/ 0 h 1189722"/>
              <a:gd name="connsiteX2" fmla="*/ 9144000 w 9144000"/>
              <a:gd name="connsiteY2" fmla="*/ 1152292 h 1189722"/>
              <a:gd name="connsiteX3" fmla="*/ 841513 w 9144000"/>
              <a:gd name="connsiteY3" fmla="*/ 969565 h 1189722"/>
              <a:gd name="connsiteX4" fmla="*/ 0 w 9144000"/>
              <a:gd name="connsiteY4" fmla="*/ 1152292 h 1189722"/>
              <a:gd name="connsiteX5" fmla="*/ 0 w 9144000"/>
              <a:gd name="connsiteY5" fmla="*/ 0 h 1189722"/>
              <a:gd name="connsiteX0" fmla="*/ 0 w 9144000"/>
              <a:gd name="connsiteY0" fmla="*/ 0 h 1202463"/>
              <a:gd name="connsiteX1" fmla="*/ 9144000 w 9144000"/>
              <a:gd name="connsiteY1" fmla="*/ 0 h 1202463"/>
              <a:gd name="connsiteX2" fmla="*/ 9144000 w 9144000"/>
              <a:gd name="connsiteY2" fmla="*/ 1152292 h 1202463"/>
              <a:gd name="connsiteX3" fmla="*/ 5287617 w 9144000"/>
              <a:gd name="connsiteY3" fmla="*/ 936434 h 1202463"/>
              <a:gd name="connsiteX4" fmla="*/ 841513 w 9144000"/>
              <a:gd name="connsiteY4" fmla="*/ 969565 h 1202463"/>
              <a:gd name="connsiteX5" fmla="*/ 0 w 9144000"/>
              <a:gd name="connsiteY5" fmla="*/ 1152292 h 1202463"/>
              <a:gd name="connsiteX6" fmla="*/ 0 w 9144000"/>
              <a:gd name="connsiteY6" fmla="*/ 0 h 1202463"/>
              <a:gd name="connsiteX0" fmla="*/ 0 w 9144000"/>
              <a:gd name="connsiteY0" fmla="*/ 0 h 1260325"/>
              <a:gd name="connsiteX1" fmla="*/ 9144000 w 9144000"/>
              <a:gd name="connsiteY1" fmla="*/ 0 h 1260325"/>
              <a:gd name="connsiteX2" fmla="*/ 9144000 w 9144000"/>
              <a:gd name="connsiteY2" fmla="*/ 1152292 h 1260325"/>
              <a:gd name="connsiteX3" fmla="*/ 7547113 w 9144000"/>
              <a:gd name="connsiteY3" fmla="*/ 1208103 h 1260325"/>
              <a:gd name="connsiteX4" fmla="*/ 841513 w 9144000"/>
              <a:gd name="connsiteY4" fmla="*/ 969565 h 1260325"/>
              <a:gd name="connsiteX5" fmla="*/ 0 w 9144000"/>
              <a:gd name="connsiteY5" fmla="*/ 1152292 h 1260325"/>
              <a:gd name="connsiteX6" fmla="*/ 0 w 9144000"/>
              <a:gd name="connsiteY6" fmla="*/ 0 h 1260325"/>
              <a:gd name="connsiteX0" fmla="*/ 0 w 9144000"/>
              <a:gd name="connsiteY0" fmla="*/ 0 h 1268454"/>
              <a:gd name="connsiteX1" fmla="*/ 9144000 w 9144000"/>
              <a:gd name="connsiteY1" fmla="*/ 0 h 1268454"/>
              <a:gd name="connsiteX2" fmla="*/ 9144000 w 9144000"/>
              <a:gd name="connsiteY2" fmla="*/ 1152292 h 1268454"/>
              <a:gd name="connsiteX3" fmla="*/ 7547113 w 9144000"/>
              <a:gd name="connsiteY3" fmla="*/ 1208103 h 1268454"/>
              <a:gd name="connsiteX4" fmla="*/ 841513 w 9144000"/>
              <a:gd name="connsiteY4" fmla="*/ 969565 h 1268454"/>
              <a:gd name="connsiteX5" fmla="*/ 0 w 9144000"/>
              <a:gd name="connsiteY5" fmla="*/ 1152292 h 1268454"/>
              <a:gd name="connsiteX6" fmla="*/ 0 w 9144000"/>
              <a:gd name="connsiteY6" fmla="*/ 0 h 1268454"/>
              <a:gd name="connsiteX0" fmla="*/ 0 w 9144000"/>
              <a:gd name="connsiteY0" fmla="*/ 0 h 1254364"/>
              <a:gd name="connsiteX1" fmla="*/ 9144000 w 9144000"/>
              <a:gd name="connsiteY1" fmla="*/ 0 h 1254364"/>
              <a:gd name="connsiteX2" fmla="*/ 9144000 w 9144000"/>
              <a:gd name="connsiteY2" fmla="*/ 1152292 h 1254364"/>
              <a:gd name="connsiteX3" fmla="*/ 7547113 w 9144000"/>
              <a:gd name="connsiteY3" fmla="*/ 1208103 h 1254364"/>
              <a:gd name="connsiteX4" fmla="*/ 841513 w 9144000"/>
              <a:gd name="connsiteY4" fmla="*/ 969565 h 1254364"/>
              <a:gd name="connsiteX5" fmla="*/ 0 w 9144000"/>
              <a:gd name="connsiteY5" fmla="*/ 1152292 h 1254364"/>
              <a:gd name="connsiteX6" fmla="*/ 0 w 9144000"/>
              <a:gd name="connsiteY6" fmla="*/ 0 h 1254364"/>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54"/>
              <a:gd name="connsiteX1" fmla="*/ 9144000 w 9144000"/>
              <a:gd name="connsiteY1" fmla="*/ 0 h 1208154"/>
              <a:gd name="connsiteX2" fmla="*/ 9130748 w 9144000"/>
              <a:gd name="connsiteY2" fmla="*/ 940257 h 1208154"/>
              <a:gd name="connsiteX3" fmla="*/ 7547113 w 9144000"/>
              <a:gd name="connsiteY3" fmla="*/ 1208103 h 1208154"/>
              <a:gd name="connsiteX4" fmla="*/ 841513 w 9144000"/>
              <a:gd name="connsiteY4" fmla="*/ 969565 h 1208154"/>
              <a:gd name="connsiteX5" fmla="*/ 0 w 9144000"/>
              <a:gd name="connsiteY5" fmla="*/ 1152292 h 1208154"/>
              <a:gd name="connsiteX6" fmla="*/ 0 w 9144000"/>
              <a:gd name="connsiteY6" fmla="*/ 0 h 1208154"/>
              <a:gd name="connsiteX0" fmla="*/ 0 w 9144000"/>
              <a:gd name="connsiteY0" fmla="*/ 0 h 1208155"/>
              <a:gd name="connsiteX1" fmla="*/ 9144000 w 9144000"/>
              <a:gd name="connsiteY1" fmla="*/ 0 h 1208155"/>
              <a:gd name="connsiteX2" fmla="*/ 9130748 w 9144000"/>
              <a:gd name="connsiteY2" fmla="*/ 940257 h 1208155"/>
              <a:gd name="connsiteX3" fmla="*/ 7547113 w 9144000"/>
              <a:gd name="connsiteY3" fmla="*/ 1208103 h 1208155"/>
              <a:gd name="connsiteX4" fmla="*/ 841513 w 9144000"/>
              <a:gd name="connsiteY4" fmla="*/ 969565 h 1208155"/>
              <a:gd name="connsiteX5" fmla="*/ 0 w 9144000"/>
              <a:gd name="connsiteY5" fmla="*/ 1152292 h 1208155"/>
              <a:gd name="connsiteX6" fmla="*/ 0 w 9144000"/>
              <a:gd name="connsiteY6" fmla="*/ 0 h 1208155"/>
              <a:gd name="connsiteX0" fmla="*/ 0 w 9144000"/>
              <a:gd name="connsiteY0" fmla="*/ 0 h 1208159"/>
              <a:gd name="connsiteX1" fmla="*/ 9144000 w 9144000"/>
              <a:gd name="connsiteY1" fmla="*/ 0 h 1208159"/>
              <a:gd name="connsiteX2" fmla="*/ 9130748 w 9144000"/>
              <a:gd name="connsiteY2" fmla="*/ 940257 h 1208159"/>
              <a:gd name="connsiteX3" fmla="*/ 7547113 w 9144000"/>
              <a:gd name="connsiteY3" fmla="*/ 1208103 h 1208159"/>
              <a:gd name="connsiteX4" fmla="*/ 841513 w 9144000"/>
              <a:gd name="connsiteY4" fmla="*/ 969565 h 1208159"/>
              <a:gd name="connsiteX5" fmla="*/ 0 w 9144000"/>
              <a:gd name="connsiteY5" fmla="*/ 1152292 h 1208159"/>
              <a:gd name="connsiteX6" fmla="*/ 0 w 9144000"/>
              <a:gd name="connsiteY6" fmla="*/ 0 h 1208159"/>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841513 w 9144000"/>
              <a:gd name="connsiteY5" fmla="*/ 969565 h 1208126"/>
              <a:gd name="connsiteX6" fmla="*/ 0 w 9144000"/>
              <a:gd name="connsiteY6" fmla="*/ 1152292 h 1208126"/>
              <a:gd name="connsiteX7" fmla="*/ 0 w 9144000"/>
              <a:gd name="connsiteY7" fmla="*/ 0 h 1208126"/>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1278835 w 9144000"/>
              <a:gd name="connsiteY5" fmla="*/ 982817 h 1208126"/>
              <a:gd name="connsiteX6" fmla="*/ 0 w 9144000"/>
              <a:gd name="connsiteY6" fmla="*/ 1152292 h 1208126"/>
              <a:gd name="connsiteX7" fmla="*/ 0 w 9144000"/>
              <a:gd name="connsiteY7" fmla="*/ 0 h 1208126"/>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78835 w 9144000"/>
              <a:gd name="connsiteY5" fmla="*/ 982817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007165 w 9144000"/>
              <a:gd name="connsiteY5" fmla="*/ 969565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8110"/>
              <a:gd name="connsiteX1" fmla="*/ 9144000 w 9144000"/>
              <a:gd name="connsiteY1" fmla="*/ 0 h 1208110"/>
              <a:gd name="connsiteX2" fmla="*/ 9130748 w 9144000"/>
              <a:gd name="connsiteY2" fmla="*/ 940257 h 1208110"/>
              <a:gd name="connsiteX3" fmla="*/ 7547113 w 9144000"/>
              <a:gd name="connsiteY3" fmla="*/ 1208103 h 1208110"/>
              <a:gd name="connsiteX4" fmla="*/ 980661 w 9144000"/>
              <a:gd name="connsiteY4" fmla="*/ 949686 h 1208110"/>
              <a:gd name="connsiteX5" fmla="*/ 0 w 9144000"/>
              <a:gd name="connsiteY5" fmla="*/ 1152292 h 1208110"/>
              <a:gd name="connsiteX6" fmla="*/ 0 w 9144000"/>
              <a:gd name="connsiteY6" fmla="*/ 0 h 1208110"/>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155426"/>
              <a:gd name="connsiteX1" fmla="*/ 9144000 w 9144000"/>
              <a:gd name="connsiteY1" fmla="*/ 0 h 1155426"/>
              <a:gd name="connsiteX2" fmla="*/ 9130748 w 9144000"/>
              <a:gd name="connsiteY2" fmla="*/ 940257 h 1155426"/>
              <a:gd name="connsiteX3" fmla="*/ 7328452 w 9144000"/>
              <a:gd name="connsiteY3" fmla="*/ 1155094 h 1155426"/>
              <a:gd name="connsiteX4" fmla="*/ 1875183 w 9144000"/>
              <a:gd name="connsiteY4" fmla="*/ 909929 h 1155426"/>
              <a:gd name="connsiteX5" fmla="*/ 0 w 9144000"/>
              <a:gd name="connsiteY5" fmla="*/ 1152292 h 1155426"/>
              <a:gd name="connsiteX6" fmla="*/ 0 w 9144000"/>
              <a:gd name="connsiteY6" fmla="*/ 0 h 1155426"/>
              <a:gd name="connsiteX0" fmla="*/ 0 w 9144000"/>
              <a:gd name="connsiteY0" fmla="*/ 0 h 1152292"/>
              <a:gd name="connsiteX1" fmla="*/ 9144000 w 9144000"/>
              <a:gd name="connsiteY1" fmla="*/ 0 h 1152292"/>
              <a:gd name="connsiteX2" fmla="*/ 9130748 w 9144000"/>
              <a:gd name="connsiteY2" fmla="*/ 940257 h 1152292"/>
              <a:gd name="connsiteX3" fmla="*/ 7089913 w 9144000"/>
              <a:gd name="connsiteY3" fmla="*/ 1115338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2591467 w 9144000"/>
              <a:gd name="connsiteY4" fmla="*/ 833729 h 1152292"/>
              <a:gd name="connsiteX5" fmla="*/ 0 w 9144000"/>
              <a:gd name="connsiteY5" fmla="*/ 1152292 h 1152292"/>
              <a:gd name="connsiteX6" fmla="*/ 0 w 9144000"/>
              <a:gd name="connsiteY6" fmla="*/ 0 h 1152292"/>
              <a:gd name="connsiteX0" fmla="*/ 0 w 9144000"/>
              <a:gd name="connsiteY0" fmla="*/ 0 h 1223878"/>
              <a:gd name="connsiteX1" fmla="*/ 9144000 w 9144000"/>
              <a:gd name="connsiteY1" fmla="*/ 0 h 1223878"/>
              <a:gd name="connsiteX2" fmla="*/ 9130748 w 9144000"/>
              <a:gd name="connsiteY2" fmla="*/ 940257 h 1223878"/>
              <a:gd name="connsiteX3" fmla="*/ 7004036 w 9144000"/>
              <a:gd name="connsiteY3" fmla="*/ 1083713 h 1223878"/>
              <a:gd name="connsiteX4" fmla="*/ 0 w 9144000"/>
              <a:gd name="connsiteY4" fmla="*/ 1152292 h 1223878"/>
              <a:gd name="connsiteX5" fmla="*/ 0 w 9144000"/>
              <a:gd name="connsiteY5" fmla="*/ 0 h 1223878"/>
              <a:gd name="connsiteX0" fmla="*/ 0 w 9144000"/>
              <a:gd name="connsiteY0" fmla="*/ 0 h 1384576"/>
              <a:gd name="connsiteX1" fmla="*/ 9144000 w 9144000"/>
              <a:gd name="connsiteY1" fmla="*/ 0 h 1384576"/>
              <a:gd name="connsiteX2" fmla="*/ 9130748 w 9144000"/>
              <a:gd name="connsiteY2" fmla="*/ 940257 h 1384576"/>
              <a:gd name="connsiteX3" fmla="*/ 4538325 w 9144000"/>
              <a:gd name="connsiteY3" fmla="*/ 1376321 h 1384576"/>
              <a:gd name="connsiteX4" fmla="*/ 0 w 9144000"/>
              <a:gd name="connsiteY4" fmla="*/ 1152292 h 1384576"/>
              <a:gd name="connsiteX5" fmla="*/ 0 w 9144000"/>
              <a:gd name="connsiteY5" fmla="*/ 0 h 1384576"/>
              <a:gd name="connsiteX0" fmla="*/ 0 w 9144000"/>
              <a:gd name="connsiteY0" fmla="*/ 0 h 1376325"/>
              <a:gd name="connsiteX1" fmla="*/ 9144000 w 9144000"/>
              <a:gd name="connsiteY1" fmla="*/ 0 h 1376325"/>
              <a:gd name="connsiteX2" fmla="*/ 9130748 w 9144000"/>
              <a:gd name="connsiteY2" fmla="*/ 940257 h 1376325"/>
              <a:gd name="connsiteX3" fmla="*/ 4538325 w 9144000"/>
              <a:gd name="connsiteY3" fmla="*/ 1376321 h 1376325"/>
              <a:gd name="connsiteX4" fmla="*/ 20046 w 9144000"/>
              <a:gd name="connsiteY4" fmla="*/ 932836 h 1376325"/>
              <a:gd name="connsiteX5" fmla="*/ 0 w 9144000"/>
              <a:gd name="connsiteY5" fmla="*/ 0 h 13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0" h="1376325">
                <a:moveTo>
                  <a:pt x="0" y="0"/>
                </a:moveTo>
                <a:lnTo>
                  <a:pt x="9144000" y="0"/>
                </a:lnTo>
                <a:lnTo>
                  <a:pt x="9130748" y="940257"/>
                </a:lnTo>
                <a:cubicBezTo>
                  <a:pt x="8818218" y="1108477"/>
                  <a:pt x="6056775" y="1377558"/>
                  <a:pt x="4538325" y="1376321"/>
                </a:cubicBezTo>
                <a:cubicBezTo>
                  <a:pt x="3019875" y="1375084"/>
                  <a:pt x="1187385" y="1113455"/>
                  <a:pt x="20046" y="932836"/>
                </a:cubicBezTo>
                <a:lnTo>
                  <a:pt x="0" y="0"/>
                </a:lnTo>
                <a:close/>
              </a:path>
            </a:pathLst>
          </a:cu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3">
            <a:extLst>
              <a:ext uri="{FF2B5EF4-FFF2-40B4-BE49-F238E27FC236}">
                <a16:creationId xmlns:a16="http://schemas.microsoft.com/office/drawing/2014/main" id="{FC25CFE4-8016-314E-E4BB-1A08BF0391F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b="-2"/>
          <a:stretch/>
        </p:blipFill>
        <p:spPr>
          <a:xfrm>
            <a:off x="-678180" y="-102956"/>
            <a:ext cx="5138928" cy="5246456"/>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p:spPr>
      </p:pic>
      <p:grpSp>
        <p:nvGrpSpPr>
          <p:cNvPr id="7" name="Group 6">
            <a:extLst>
              <a:ext uri="{FF2B5EF4-FFF2-40B4-BE49-F238E27FC236}">
                <a16:creationId xmlns:a16="http://schemas.microsoft.com/office/drawing/2014/main" id="{38E199EA-0259-9284-3A57-D45196280654}"/>
              </a:ext>
            </a:extLst>
          </p:cNvPr>
          <p:cNvGrpSpPr/>
          <p:nvPr/>
        </p:nvGrpSpPr>
        <p:grpSpPr>
          <a:xfrm>
            <a:off x="5074080" y="264967"/>
            <a:ext cx="3972127" cy="4608054"/>
            <a:chOff x="5247854" y="243165"/>
            <a:chExt cx="3972127" cy="4608054"/>
          </a:xfrm>
        </p:grpSpPr>
        <p:sp>
          <p:nvSpPr>
            <p:cNvPr id="5" name="TextBox 11">
              <a:extLst>
                <a:ext uri="{FF2B5EF4-FFF2-40B4-BE49-F238E27FC236}">
                  <a16:creationId xmlns:a16="http://schemas.microsoft.com/office/drawing/2014/main" id="{68030B82-C9D2-43B2-A617-8743A6CC4B88}"/>
                </a:ext>
              </a:extLst>
            </p:cNvPr>
            <p:cNvSpPr txBox="1"/>
            <p:nvPr/>
          </p:nvSpPr>
          <p:spPr>
            <a:xfrm>
              <a:off x="5544691" y="2832956"/>
              <a:ext cx="3668520" cy="1569660"/>
            </a:xfrm>
            <a:prstGeom prst="rect">
              <a:avLst/>
            </a:prstGeom>
            <a:noFill/>
          </p:spPr>
          <p:txBody>
            <a:bodyPr wrap="square" rtlCol="0">
              <a:spAutoFit/>
            </a:bodyPr>
            <a:lstStyle/>
            <a:p>
              <a:r>
                <a:rPr lang="da-DK" sz="2400" dirty="0">
                  <a:solidFill>
                    <a:schemeClr val="bg1"/>
                  </a:solidFill>
                  <a:latin typeface="Calibri" panose="020F0502020204030204" pitchFamily="34" charset="0"/>
                  <a:cs typeface="Calibri" panose="020F0502020204030204" pitchFamily="34" charset="0"/>
                </a:rPr>
                <a:t>Baseret på efterspørgsel og antal pladser – ikke en skala for, om det er et godt universitet eller ej</a:t>
              </a:r>
            </a:p>
          </p:txBody>
        </p:sp>
        <p:sp>
          <p:nvSpPr>
            <p:cNvPr id="6" name="Tekstfelt 5">
              <a:extLst>
                <a:ext uri="{FF2B5EF4-FFF2-40B4-BE49-F238E27FC236}">
                  <a16:creationId xmlns:a16="http://schemas.microsoft.com/office/drawing/2014/main" id="{70A412C7-8B38-4CA2-995A-08E6B97683EF}"/>
                </a:ext>
              </a:extLst>
            </p:cNvPr>
            <p:cNvSpPr txBox="1"/>
            <p:nvPr/>
          </p:nvSpPr>
          <p:spPr>
            <a:xfrm>
              <a:off x="5388247" y="243165"/>
              <a:ext cx="3427079" cy="1708160"/>
            </a:xfrm>
            <a:prstGeom prst="rect">
              <a:avLst/>
            </a:prstGeom>
            <a:noFill/>
          </p:spPr>
          <p:txBody>
            <a:bodyPr wrap="square" rtlCol="0">
              <a:spAutoFit/>
            </a:bodyPr>
            <a:lstStyle/>
            <a:p>
              <a:r>
                <a:rPr lang="en-GB" sz="3200" b="1" dirty="0">
                  <a:solidFill>
                    <a:schemeClr val="tx2"/>
                  </a:solidFill>
                </a:rPr>
                <a:t>… </a:t>
              </a:r>
              <a:r>
                <a:rPr lang="da-DK" sz="3500" b="1" dirty="0">
                  <a:solidFill>
                    <a:schemeClr val="tx2"/>
                  </a:solidFill>
                </a:rPr>
                <a:t>Dit GPA er              </a:t>
              </a:r>
            </a:p>
            <a:p>
              <a:r>
                <a:rPr lang="da-DK" sz="3500" b="1" dirty="0">
                  <a:solidFill>
                    <a:schemeClr val="tx2"/>
                  </a:solidFill>
                </a:rPr>
                <a:t>      </a:t>
              </a:r>
              <a:r>
                <a:rPr lang="da-DK" sz="3500" b="1" dirty="0">
                  <a:solidFill>
                    <a:schemeClr val="accent2">
                      <a:lumMod val="40000"/>
                      <a:lumOff val="60000"/>
                    </a:schemeClr>
                  </a:solidFill>
                </a:rPr>
                <a:t>højt nok</a:t>
              </a:r>
            </a:p>
            <a:p>
              <a:endParaRPr lang="en-GB" sz="3500" b="1" dirty="0">
                <a:solidFill>
                  <a:schemeClr val="accent2">
                    <a:lumMod val="40000"/>
                    <a:lumOff val="60000"/>
                  </a:schemeClr>
                </a:solidFill>
              </a:endParaRPr>
            </a:p>
          </p:txBody>
        </p:sp>
        <p:sp>
          <p:nvSpPr>
            <p:cNvPr id="8" name="TextBox 11">
              <a:extLst>
                <a:ext uri="{FF2B5EF4-FFF2-40B4-BE49-F238E27FC236}">
                  <a16:creationId xmlns:a16="http://schemas.microsoft.com/office/drawing/2014/main" id="{3A04BAF4-8532-23AB-B83B-795D3A139BCA}"/>
                </a:ext>
              </a:extLst>
            </p:cNvPr>
            <p:cNvSpPr txBox="1"/>
            <p:nvPr/>
          </p:nvSpPr>
          <p:spPr>
            <a:xfrm>
              <a:off x="5551461" y="1561716"/>
              <a:ext cx="3668520" cy="1200329"/>
            </a:xfrm>
            <a:prstGeom prst="rect">
              <a:avLst/>
            </a:prstGeom>
            <a:noFill/>
          </p:spPr>
          <p:txBody>
            <a:bodyPr wrap="square" rtlCol="0">
              <a:spAutoFit/>
            </a:bodyPr>
            <a:lstStyle/>
            <a:p>
              <a:r>
                <a:rPr lang="da-DK" sz="2400" dirty="0">
                  <a:solidFill>
                    <a:schemeClr val="bg1"/>
                  </a:solidFill>
                  <a:latin typeface="Calibri" panose="020F0502020204030204" pitchFamily="34" charset="0"/>
                  <a:cs typeface="Calibri" panose="020F0502020204030204" pitchFamily="34" charset="0"/>
                </a:rPr>
                <a:t>Mange universiteter har 2.0 i snit og derfor ledige pladser</a:t>
              </a:r>
            </a:p>
          </p:txBody>
        </p:sp>
        <p:sp>
          <p:nvSpPr>
            <p:cNvPr id="10" name="Flowchart: Connector 9">
              <a:extLst>
                <a:ext uri="{FF2B5EF4-FFF2-40B4-BE49-F238E27FC236}">
                  <a16:creationId xmlns:a16="http://schemas.microsoft.com/office/drawing/2014/main" id="{D603EB00-89FD-CB12-E7DB-7A75B9BEAA48}"/>
                </a:ext>
              </a:extLst>
            </p:cNvPr>
            <p:cNvSpPr/>
            <p:nvPr/>
          </p:nvSpPr>
          <p:spPr>
            <a:xfrm>
              <a:off x="5254624" y="1736204"/>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Flowchart: Connector 11">
              <a:extLst>
                <a:ext uri="{FF2B5EF4-FFF2-40B4-BE49-F238E27FC236}">
                  <a16:creationId xmlns:a16="http://schemas.microsoft.com/office/drawing/2014/main" id="{DBF6809E-74DB-CA4E-8E1D-E719812350F2}"/>
                </a:ext>
              </a:extLst>
            </p:cNvPr>
            <p:cNvSpPr/>
            <p:nvPr/>
          </p:nvSpPr>
          <p:spPr>
            <a:xfrm>
              <a:off x="5247854" y="302331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4" name="Group 3">
              <a:extLst>
                <a:ext uri="{FF2B5EF4-FFF2-40B4-BE49-F238E27FC236}">
                  <a16:creationId xmlns:a16="http://schemas.microsoft.com/office/drawing/2014/main" id="{D4337521-6EF3-8FBC-2B16-83BC449D1D38}"/>
                </a:ext>
              </a:extLst>
            </p:cNvPr>
            <p:cNvGrpSpPr/>
            <p:nvPr/>
          </p:nvGrpSpPr>
          <p:grpSpPr>
            <a:xfrm>
              <a:off x="5381949" y="4418662"/>
              <a:ext cx="3392919" cy="432557"/>
              <a:chOff x="5381949" y="4418662"/>
              <a:chExt cx="3392919" cy="432557"/>
            </a:xfrm>
          </p:grpSpPr>
          <p:sp>
            <p:nvSpPr>
              <p:cNvPr id="14" name="Rectangle: Rounded Corners 3">
                <a:extLst>
                  <a:ext uri="{FF2B5EF4-FFF2-40B4-BE49-F238E27FC236}">
                    <a16:creationId xmlns:a16="http://schemas.microsoft.com/office/drawing/2014/main" id="{C9EA1DAD-87EB-7E88-29AC-DDC455CCF8FB}"/>
                  </a:ext>
                </a:extLst>
              </p:cNvPr>
              <p:cNvSpPr/>
              <p:nvPr/>
            </p:nvSpPr>
            <p:spPr>
              <a:xfrm rot="2258091">
                <a:off x="5381949" y="441866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 name="Rectangle: Rounded Corners 3">
                <a:extLst>
                  <a:ext uri="{FF2B5EF4-FFF2-40B4-BE49-F238E27FC236}">
                    <a16:creationId xmlns:a16="http://schemas.microsoft.com/office/drawing/2014/main" id="{AB4B8537-83AE-A348-A0BE-A3CBD8E2A3F2}"/>
                  </a:ext>
                </a:extLst>
              </p:cNvPr>
              <p:cNvSpPr/>
              <p:nvPr/>
            </p:nvSpPr>
            <p:spPr>
              <a:xfrm rot="649507">
                <a:off x="5914053" y="4675434"/>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ectangle: Rounded Corners 3">
                <a:extLst>
                  <a:ext uri="{FF2B5EF4-FFF2-40B4-BE49-F238E27FC236}">
                    <a16:creationId xmlns:a16="http://schemas.microsoft.com/office/drawing/2014/main" id="{4E6B1D5E-1C73-9B20-CB54-4383418B6B50}"/>
                  </a:ext>
                </a:extLst>
              </p:cNvPr>
              <p:cNvSpPr/>
              <p:nvPr/>
            </p:nvSpPr>
            <p:spPr>
              <a:xfrm rot="20861999">
                <a:off x="6558734" y="4696723"/>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ctangle: Rounded Corners 3">
                <a:extLst>
                  <a:ext uri="{FF2B5EF4-FFF2-40B4-BE49-F238E27FC236}">
                    <a16:creationId xmlns:a16="http://schemas.microsoft.com/office/drawing/2014/main" id="{5B35985F-DBC0-2A28-23CE-255E548CB0DF}"/>
                  </a:ext>
                </a:extLst>
              </p:cNvPr>
              <p:cNvSpPr/>
              <p:nvPr/>
            </p:nvSpPr>
            <p:spPr>
              <a:xfrm rot="10074115">
                <a:off x="7203793" y="4517618"/>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ctangle: Rounded Corners 3">
                <a:extLst>
                  <a:ext uri="{FF2B5EF4-FFF2-40B4-BE49-F238E27FC236}">
                    <a16:creationId xmlns:a16="http://schemas.microsoft.com/office/drawing/2014/main" id="{E8222808-EF41-F320-9785-F49A7D2A4BDF}"/>
                  </a:ext>
                </a:extLst>
              </p:cNvPr>
              <p:cNvSpPr/>
              <p:nvPr/>
            </p:nvSpPr>
            <p:spPr>
              <a:xfrm rot="11214357">
                <a:off x="7846610" y="4500538"/>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ctangle: Rounded Corners 3">
                <a:extLst>
                  <a:ext uri="{FF2B5EF4-FFF2-40B4-BE49-F238E27FC236}">
                    <a16:creationId xmlns:a16="http://schemas.microsoft.com/office/drawing/2014/main" id="{65431BD9-41A5-2244-5212-1FEA45449446}"/>
                  </a:ext>
                </a:extLst>
              </p:cNvPr>
              <p:cNvSpPr/>
              <p:nvPr/>
            </p:nvSpPr>
            <p:spPr>
              <a:xfrm rot="13016598">
                <a:off x="8373078" y="4734931"/>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Tree>
    <p:extLst>
      <p:ext uri="{BB962C8B-B14F-4D97-AF65-F5344CB8AC3E}">
        <p14:creationId xmlns:p14="http://schemas.microsoft.com/office/powerpoint/2010/main" val="1753806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D59FC48F-1807-0EAA-8285-A70E5351139A}"/>
            </a:ext>
          </a:extLst>
        </p:cNvPr>
        <p:cNvGrpSpPr/>
        <p:nvPr/>
      </p:nvGrpSpPr>
      <p:grpSpPr>
        <a:xfrm>
          <a:off x="0" y="0"/>
          <a:ext cx="0" cy="0"/>
          <a:chOff x="0" y="0"/>
          <a:chExt cx="0" cy="0"/>
        </a:xfrm>
      </p:grpSpPr>
      <p:grpSp>
        <p:nvGrpSpPr>
          <p:cNvPr id="223" name="Google Shape;223;p14">
            <a:extLst>
              <a:ext uri="{FF2B5EF4-FFF2-40B4-BE49-F238E27FC236}">
                <a16:creationId xmlns:a16="http://schemas.microsoft.com/office/drawing/2014/main" id="{A562E8BF-EF55-2B8E-2324-54FF2CC043D5}"/>
              </a:ext>
            </a:extLst>
          </p:cNvPr>
          <p:cNvGrpSpPr/>
          <p:nvPr/>
        </p:nvGrpSpPr>
        <p:grpSpPr>
          <a:xfrm>
            <a:off x="-593059" y="2609928"/>
            <a:ext cx="3700128" cy="3700128"/>
            <a:chOff x="0" y="0"/>
            <a:chExt cx="812800" cy="812800"/>
          </a:xfrm>
        </p:grpSpPr>
        <p:sp>
          <p:nvSpPr>
            <p:cNvPr id="224" name="Google Shape;224;p14">
              <a:extLst>
                <a:ext uri="{FF2B5EF4-FFF2-40B4-BE49-F238E27FC236}">
                  <a16:creationId xmlns:a16="http://schemas.microsoft.com/office/drawing/2014/main" id="{66D38DCF-6E30-1445-B008-C864F90F6F7E}"/>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43921"/>
              </a:srgb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5" name="Google Shape;225;p14">
              <a:extLst>
                <a:ext uri="{FF2B5EF4-FFF2-40B4-BE49-F238E27FC236}">
                  <a16:creationId xmlns:a16="http://schemas.microsoft.com/office/drawing/2014/main" id="{121424D4-D0DE-DAD1-3E70-9174D024E91D}"/>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53" name="Picture 52">
            <a:extLst>
              <a:ext uri="{FF2B5EF4-FFF2-40B4-BE49-F238E27FC236}">
                <a16:creationId xmlns:a16="http://schemas.microsoft.com/office/drawing/2014/main" id="{051BF5BC-3931-C684-FAB3-516C723DA30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3990" y="2813086"/>
            <a:ext cx="3409457" cy="3409457"/>
          </a:xfrm>
          <a:prstGeom prst="flowChartConnector">
            <a:avLst/>
          </a:prstGeom>
        </p:spPr>
      </p:pic>
      <p:grpSp>
        <p:nvGrpSpPr>
          <p:cNvPr id="202" name="Group 201">
            <a:extLst>
              <a:ext uri="{FF2B5EF4-FFF2-40B4-BE49-F238E27FC236}">
                <a16:creationId xmlns:a16="http://schemas.microsoft.com/office/drawing/2014/main" id="{56A941CF-46B2-5B7F-5F07-CFF070F75B8D}"/>
              </a:ext>
            </a:extLst>
          </p:cNvPr>
          <p:cNvGrpSpPr/>
          <p:nvPr/>
        </p:nvGrpSpPr>
        <p:grpSpPr>
          <a:xfrm rot="21397170">
            <a:off x="-459734" y="-1229543"/>
            <a:ext cx="13346430" cy="6607917"/>
            <a:chOff x="-372922" y="-863877"/>
            <a:chExt cx="12180577" cy="6607917"/>
          </a:xfrm>
        </p:grpSpPr>
        <p:grpSp>
          <p:nvGrpSpPr>
            <p:cNvPr id="236" name="Google Shape;236;p14">
              <a:extLst>
                <a:ext uri="{FF2B5EF4-FFF2-40B4-BE49-F238E27FC236}">
                  <a16:creationId xmlns:a16="http://schemas.microsoft.com/office/drawing/2014/main" id="{8135CE10-78F3-C7E3-2FA0-91DBF93EF2F9}"/>
                </a:ext>
              </a:extLst>
            </p:cNvPr>
            <p:cNvGrpSpPr/>
            <p:nvPr/>
          </p:nvGrpSpPr>
          <p:grpSpPr>
            <a:xfrm>
              <a:off x="-372922" y="-863877"/>
              <a:ext cx="4129614" cy="2402221"/>
              <a:chOff x="0" y="0"/>
              <a:chExt cx="13054096" cy="7593644"/>
            </a:xfrm>
          </p:grpSpPr>
          <p:sp>
            <p:nvSpPr>
              <p:cNvPr id="237" name="Google Shape;237;p14">
                <a:extLst>
                  <a:ext uri="{FF2B5EF4-FFF2-40B4-BE49-F238E27FC236}">
                    <a16:creationId xmlns:a16="http://schemas.microsoft.com/office/drawing/2014/main" id="{9B5240A5-08E5-FC87-BD56-47AC19847656}"/>
                  </a:ext>
                </a:extLst>
              </p:cNvPr>
              <p:cNvSpPr/>
              <p:nvPr/>
            </p:nvSpPr>
            <p:spPr>
              <a:xfrm>
                <a:off x="0" y="0"/>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238" name="Google Shape;238;p14">
                <a:extLst>
                  <a:ext uri="{FF2B5EF4-FFF2-40B4-BE49-F238E27FC236}">
                    <a16:creationId xmlns:a16="http://schemas.microsoft.com/office/drawing/2014/main" id="{6401E3A3-D09D-33F4-A012-58D5479FBBCC}"/>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39" name="Google Shape;239;p14">
              <a:extLst>
                <a:ext uri="{FF2B5EF4-FFF2-40B4-BE49-F238E27FC236}">
                  <a16:creationId xmlns:a16="http://schemas.microsoft.com/office/drawing/2014/main" id="{FDE2DF4D-0F8B-0499-5083-9F7383B92DAA}"/>
                </a:ext>
              </a:extLst>
            </p:cNvPr>
            <p:cNvGrpSpPr/>
            <p:nvPr/>
          </p:nvGrpSpPr>
          <p:grpSpPr>
            <a:xfrm>
              <a:off x="3667584" y="1243889"/>
              <a:ext cx="4124396" cy="2402467"/>
              <a:chOff x="16" y="9"/>
              <a:chExt cx="13037586" cy="7594410"/>
            </a:xfrm>
          </p:grpSpPr>
          <p:sp>
            <p:nvSpPr>
              <p:cNvPr id="240" name="Google Shape;240;p14">
                <a:extLst>
                  <a:ext uri="{FF2B5EF4-FFF2-40B4-BE49-F238E27FC236}">
                    <a16:creationId xmlns:a16="http://schemas.microsoft.com/office/drawing/2014/main" id="{5C4F6345-BEE5-F11D-073D-775CEEDA36D9}"/>
                  </a:ext>
                </a:extLst>
              </p:cNvPr>
              <p:cNvSpPr/>
              <p:nvPr/>
            </p:nvSpPr>
            <p:spPr>
              <a:xfrm>
                <a:off x="16" y="9"/>
                <a:ext cx="6668511"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dirty="0"/>
              </a:p>
            </p:txBody>
          </p:sp>
          <p:sp>
            <p:nvSpPr>
              <p:cNvPr id="241" name="Google Shape;241;p14">
                <a:extLst>
                  <a:ext uri="{FF2B5EF4-FFF2-40B4-BE49-F238E27FC236}">
                    <a16:creationId xmlns:a16="http://schemas.microsoft.com/office/drawing/2014/main" id="{F398CAA5-44F7-BD09-67A9-CEFEC788F0E3}"/>
                  </a:ext>
                </a:extLst>
              </p:cNvPr>
              <p:cNvSpPr/>
              <p:nvPr/>
            </p:nvSpPr>
            <p:spPr>
              <a:xfrm>
                <a:off x="6369082" y="3326570"/>
                <a:ext cx="6668520" cy="4267849"/>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 name="Google Shape;239;p14">
              <a:extLst>
                <a:ext uri="{FF2B5EF4-FFF2-40B4-BE49-F238E27FC236}">
                  <a16:creationId xmlns:a16="http://schemas.microsoft.com/office/drawing/2014/main" id="{E805C038-2BE7-7080-2413-A032681D101C}"/>
                </a:ext>
              </a:extLst>
            </p:cNvPr>
            <p:cNvGrpSpPr/>
            <p:nvPr/>
          </p:nvGrpSpPr>
          <p:grpSpPr>
            <a:xfrm>
              <a:off x="7671140" y="3350954"/>
              <a:ext cx="4136515" cy="2393086"/>
              <a:chOff x="-21815" y="28878"/>
              <a:chExt cx="13075911" cy="7564766"/>
            </a:xfrm>
          </p:grpSpPr>
          <p:sp>
            <p:nvSpPr>
              <p:cNvPr id="3" name="Google Shape;240;p14">
                <a:extLst>
                  <a:ext uri="{FF2B5EF4-FFF2-40B4-BE49-F238E27FC236}">
                    <a16:creationId xmlns:a16="http://schemas.microsoft.com/office/drawing/2014/main" id="{BD00FAC4-01D9-6BD0-1EFA-61AAE212D720}"/>
                  </a:ext>
                </a:extLst>
              </p:cNvPr>
              <p:cNvSpPr/>
              <p:nvPr/>
            </p:nvSpPr>
            <p:spPr>
              <a:xfrm>
                <a:off x="-21815" y="28878"/>
                <a:ext cx="6668519"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4" name="Google Shape;241;p14">
                <a:extLst>
                  <a:ext uri="{FF2B5EF4-FFF2-40B4-BE49-F238E27FC236}">
                    <a16:creationId xmlns:a16="http://schemas.microsoft.com/office/drawing/2014/main" id="{FF80A417-B44B-5141-60BB-B96A86B573FD}"/>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grpSp>
        <p:nvGrpSpPr>
          <p:cNvPr id="204" name="Group 203">
            <a:extLst>
              <a:ext uri="{FF2B5EF4-FFF2-40B4-BE49-F238E27FC236}">
                <a16:creationId xmlns:a16="http://schemas.microsoft.com/office/drawing/2014/main" id="{70E0551F-6FF0-12AD-0DA3-F6EECB00C74F}"/>
              </a:ext>
            </a:extLst>
          </p:cNvPr>
          <p:cNvGrpSpPr/>
          <p:nvPr/>
        </p:nvGrpSpPr>
        <p:grpSpPr>
          <a:xfrm>
            <a:off x="269027" y="438204"/>
            <a:ext cx="1584521" cy="1665707"/>
            <a:chOff x="269027" y="438204"/>
            <a:chExt cx="1544246" cy="1665707"/>
          </a:xfrm>
        </p:grpSpPr>
        <p:sp>
          <p:nvSpPr>
            <p:cNvPr id="39" name="Google Shape;228;p14">
              <a:extLst>
                <a:ext uri="{FF2B5EF4-FFF2-40B4-BE49-F238E27FC236}">
                  <a16:creationId xmlns:a16="http://schemas.microsoft.com/office/drawing/2014/main" id="{392ADCB2-8322-4653-F37C-EEE4B70E6230}"/>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4600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32" name="Google Shape;248;p14">
              <a:extLst>
                <a:ext uri="{FF2B5EF4-FFF2-40B4-BE49-F238E27FC236}">
                  <a16:creationId xmlns:a16="http://schemas.microsoft.com/office/drawing/2014/main" id="{EF990EE8-25F4-5B37-96A1-0096DD889256}"/>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Research</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3" name="Google Shape;249;p14">
              <a:extLst>
                <a:ext uri="{FF2B5EF4-FFF2-40B4-BE49-F238E27FC236}">
                  <a16:creationId xmlns:a16="http://schemas.microsoft.com/office/drawing/2014/main" id="{093187B5-4789-A550-CABC-D32D34D35B61}"/>
                </a:ext>
              </a:extLst>
            </p:cNvPr>
            <p:cNvGrpSpPr/>
            <p:nvPr/>
          </p:nvGrpSpPr>
          <p:grpSpPr>
            <a:xfrm>
              <a:off x="354203" y="438204"/>
              <a:ext cx="422025" cy="422025"/>
              <a:chOff x="0" y="0"/>
              <a:chExt cx="1312788" cy="1312788"/>
            </a:xfrm>
          </p:grpSpPr>
          <p:grpSp>
            <p:nvGrpSpPr>
              <p:cNvPr id="35" name="Google Shape;250;p14">
                <a:extLst>
                  <a:ext uri="{FF2B5EF4-FFF2-40B4-BE49-F238E27FC236}">
                    <a16:creationId xmlns:a16="http://schemas.microsoft.com/office/drawing/2014/main" id="{1418C091-8882-2F8B-919E-A950109E8F26}"/>
                  </a:ext>
                </a:extLst>
              </p:cNvPr>
              <p:cNvGrpSpPr/>
              <p:nvPr/>
            </p:nvGrpSpPr>
            <p:grpSpPr>
              <a:xfrm>
                <a:off x="0" y="0"/>
                <a:ext cx="1312788" cy="1312788"/>
                <a:chOff x="0" y="0"/>
                <a:chExt cx="812800" cy="812800"/>
              </a:xfrm>
            </p:grpSpPr>
            <p:sp>
              <p:nvSpPr>
                <p:cNvPr id="37" name="Google Shape;251;p14">
                  <a:extLst>
                    <a:ext uri="{FF2B5EF4-FFF2-40B4-BE49-F238E27FC236}">
                      <a16:creationId xmlns:a16="http://schemas.microsoft.com/office/drawing/2014/main" id="{FA770C4E-4BB2-5150-A84E-D5B62F87D510}"/>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8" name="Google Shape;252;p14">
                  <a:extLst>
                    <a:ext uri="{FF2B5EF4-FFF2-40B4-BE49-F238E27FC236}">
                      <a16:creationId xmlns:a16="http://schemas.microsoft.com/office/drawing/2014/main" id="{D089FDEE-3097-7660-CA7F-711BF40F6B7F}"/>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6" name="Google Shape;253;p14">
                <a:extLst>
                  <a:ext uri="{FF2B5EF4-FFF2-40B4-BE49-F238E27FC236}">
                    <a16:creationId xmlns:a16="http://schemas.microsoft.com/office/drawing/2014/main" id="{F581049F-57DB-BF6B-B8E4-0F84151A1972}"/>
                  </a:ext>
                </a:extLst>
              </p:cNvPr>
              <p:cNvSpPr txBox="1">
                <a:spLocks noGrp="1" noRot="1" noMove="1" noResize="1" noEditPoints="1" noAdjustHandles="1" noChangeArrowheads="1" noChangeShapeType="1"/>
              </p:cNvSpPr>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1</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34" name="Google Shape;258;p14">
              <a:extLst>
                <a:ext uri="{FF2B5EF4-FFF2-40B4-BE49-F238E27FC236}">
                  <a16:creationId xmlns:a16="http://schemas.microsoft.com/office/drawing/2014/main" id="{664BCF95-4BFE-6AEA-15B4-2A2682EF0EF5}"/>
                </a:ext>
              </a:extLst>
            </p:cNvPr>
            <p:cNvSpPr txBox="1"/>
            <p:nvPr/>
          </p:nvSpPr>
          <p:spPr>
            <a:xfrm>
              <a:off x="440822" y="1346755"/>
              <a:ext cx="1264542" cy="553998"/>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Study Abroad</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Beyond Borders</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Travel Reports</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BC4CBADA-84D5-D260-9611-E91CED7FAB55}"/>
              </a:ext>
            </a:extLst>
          </p:cNvPr>
          <p:cNvGrpSpPr/>
          <p:nvPr/>
        </p:nvGrpSpPr>
        <p:grpSpPr>
          <a:xfrm>
            <a:off x="2674978" y="1449632"/>
            <a:ext cx="1584521" cy="1665707"/>
            <a:chOff x="269027" y="438204"/>
            <a:chExt cx="1544246" cy="1665707"/>
          </a:xfrm>
        </p:grpSpPr>
        <p:sp>
          <p:nvSpPr>
            <p:cNvPr id="6" name="Google Shape;228;p14">
              <a:extLst>
                <a:ext uri="{FF2B5EF4-FFF2-40B4-BE49-F238E27FC236}">
                  <a16:creationId xmlns:a16="http://schemas.microsoft.com/office/drawing/2014/main" id="{31661C7F-D905-D9C9-650C-4DF0E8FCB458}"/>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7" name="Google Shape;248;p14">
              <a:extLst>
                <a:ext uri="{FF2B5EF4-FFF2-40B4-BE49-F238E27FC236}">
                  <a16:creationId xmlns:a16="http://schemas.microsoft.com/office/drawing/2014/main" id="{EC902368-670F-C262-778B-B5073262D5B3}"/>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da-DK" sz="2000" dirty="0">
                  <a:solidFill>
                    <a:schemeClr val="bg1"/>
                  </a:solidFill>
                  <a:latin typeface="Calibri" panose="020F0502020204030204" pitchFamily="34" charset="0"/>
                  <a:ea typeface="Calibri" panose="020F0502020204030204" pitchFamily="34" charset="0"/>
                  <a:cs typeface="Calibri" panose="020F0502020204030204" pitchFamily="34" charset="0"/>
                </a:rPr>
                <a:t>Ansøg</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oogle Shape;249;p14">
              <a:extLst>
                <a:ext uri="{FF2B5EF4-FFF2-40B4-BE49-F238E27FC236}">
                  <a16:creationId xmlns:a16="http://schemas.microsoft.com/office/drawing/2014/main" id="{63F08DE7-88FC-0CC1-A2BC-1BE8E0741A3C}"/>
                </a:ext>
              </a:extLst>
            </p:cNvPr>
            <p:cNvGrpSpPr/>
            <p:nvPr/>
          </p:nvGrpSpPr>
          <p:grpSpPr>
            <a:xfrm>
              <a:off x="354203" y="438204"/>
              <a:ext cx="422025" cy="422025"/>
              <a:chOff x="0" y="0"/>
              <a:chExt cx="1312788" cy="1312788"/>
            </a:xfrm>
          </p:grpSpPr>
          <p:grpSp>
            <p:nvGrpSpPr>
              <p:cNvPr id="10" name="Google Shape;250;p14">
                <a:extLst>
                  <a:ext uri="{FF2B5EF4-FFF2-40B4-BE49-F238E27FC236}">
                    <a16:creationId xmlns:a16="http://schemas.microsoft.com/office/drawing/2014/main" id="{0FAF0014-83DD-56E2-F5A1-CDAC21E2AB87}"/>
                  </a:ext>
                </a:extLst>
              </p:cNvPr>
              <p:cNvGrpSpPr/>
              <p:nvPr/>
            </p:nvGrpSpPr>
            <p:grpSpPr>
              <a:xfrm>
                <a:off x="0" y="0"/>
                <a:ext cx="1312788" cy="1312788"/>
                <a:chOff x="0" y="0"/>
                <a:chExt cx="812800" cy="812800"/>
              </a:xfrm>
            </p:grpSpPr>
            <p:sp>
              <p:nvSpPr>
                <p:cNvPr id="12" name="Google Shape;251;p14">
                  <a:extLst>
                    <a:ext uri="{FF2B5EF4-FFF2-40B4-BE49-F238E27FC236}">
                      <a16:creationId xmlns:a16="http://schemas.microsoft.com/office/drawing/2014/main" id="{F1A7287D-4C51-1663-20F9-BA380DB0A668}"/>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 name="Google Shape;252;p14">
                  <a:extLst>
                    <a:ext uri="{FF2B5EF4-FFF2-40B4-BE49-F238E27FC236}">
                      <a16:creationId xmlns:a16="http://schemas.microsoft.com/office/drawing/2014/main" id="{65BA8237-D823-EA75-37FB-ADF10323ED75}"/>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1" name="Google Shape;253;p14">
                <a:extLst>
                  <a:ext uri="{FF2B5EF4-FFF2-40B4-BE49-F238E27FC236}">
                    <a16:creationId xmlns:a16="http://schemas.microsoft.com/office/drawing/2014/main" id="{EC5EBF9F-57B9-0350-5708-6CABF7465387}"/>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2</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9" name="Google Shape;258;p14">
              <a:extLst>
                <a:ext uri="{FF2B5EF4-FFF2-40B4-BE49-F238E27FC236}">
                  <a16:creationId xmlns:a16="http://schemas.microsoft.com/office/drawing/2014/main" id="{6CA5F224-3E89-6DD9-FBB8-B93B6690DF7F}"/>
                </a:ext>
              </a:extLst>
            </p:cNvPr>
            <p:cNvSpPr txBox="1"/>
            <p:nvPr/>
          </p:nvSpPr>
          <p:spPr>
            <a:xfrm>
              <a:off x="471975" y="1246294"/>
              <a:ext cx="1264542" cy="73866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Forår</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Maj - 1. Juni</a:t>
              </a:r>
            </a:p>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Efterår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a:t>
              </a:r>
              <a:r>
                <a:rPr lang="da-DK" sz="1200" dirty="0" err="1">
                  <a:solidFill>
                    <a:schemeClr val="bg1"/>
                  </a:solidFill>
                  <a:latin typeface="Calibri" panose="020F0502020204030204" pitchFamily="34" charset="0"/>
                  <a:ea typeface="Calibri" panose="020F0502020204030204" pitchFamily="34" charset="0"/>
                  <a:cs typeface="Calibri" panose="020F0502020204030204" pitchFamily="34" charset="0"/>
                  <a:sym typeface="Lato"/>
                </a:rPr>
                <a:t>Nov</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 1.Dec</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4" name="Group 13">
            <a:extLst>
              <a:ext uri="{FF2B5EF4-FFF2-40B4-BE49-F238E27FC236}">
                <a16:creationId xmlns:a16="http://schemas.microsoft.com/office/drawing/2014/main" id="{A7BA0385-3101-40E9-DDD5-BB77B9C94155}"/>
              </a:ext>
            </a:extLst>
          </p:cNvPr>
          <p:cNvGrpSpPr/>
          <p:nvPr/>
        </p:nvGrpSpPr>
        <p:grpSpPr>
          <a:xfrm>
            <a:off x="5022475" y="2338641"/>
            <a:ext cx="1584521" cy="1665707"/>
            <a:chOff x="269027" y="438204"/>
            <a:chExt cx="1544246" cy="1665707"/>
          </a:xfrm>
        </p:grpSpPr>
        <p:sp>
          <p:nvSpPr>
            <p:cNvPr id="15" name="Google Shape;228;p14">
              <a:extLst>
                <a:ext uri="{FF2B5EF4-FFF2-40B4-BE49-F238E27FC236}">
                  <a16:creationId xmlns:a16="http://schemas.microsoft.com/office/drawing/2014/main" id="{AA3E0ABB-0A62-49ED-A011-7999048A3661}"/>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16" name="Google Shape;248;p14">
              <a:extLst>
                <a:ext uri="{FF2B5EF4-FFF2-40B4-BE49-F238E27FC236}">
                  <a16:creationId xmlns:a16="http://schemas.microsoft.com/office/drawing/2014/main" id="{DFA3A36F-CAF5-AD7E-7989-24B1D570198D}"/>
                </a:ext>
              </a:extLst>
            </p:cNvPr>
            <p:cNvSpPr txBox="1"/>
            <p:nvPr/>
          </p:nvSpPr>
          <p:spPr>
            <a:xfrm>
              <a:off x="401227" y="79623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Nomination</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7" name="Google Shape;249;p14">
              <a:extLst>
                <a:ext uri="{FF2B5EF4-FFF2-40B4-BE49-F238E27FC236}">
                  <a16:creationId xmlns:a16="http://schemas.microsoft.com/office/drawing/2014/main" id="{5DEEDE84-61DC-066D-3301-A85DC68AFE87}"/>
                </a:ext>
              </a:extLst>
            </p:cNvPr>
            <p:cNvGrpSpPr/>
            <p:nvPr/>
          </p:nvGrpSpPr>
          <p:grpSpPr>
            <a:xfrm>
              <a:off x="354203" y="438204"/>
              <a:ext cx="422025" cy="422025"/>
              <a:chOff x="0" y="0"/>
              <a:chExt cx="1312788" cy="1312788"/>
            </a:xfrm>
          </p:grpSpPr>
          <p:grpSp>
            <p:nvGrpSpPr>
              <p:cNvPr id="19" name="Google Shape;250;p14">
                <a:extLst>
                  <a:ext uri="{FF2B5EF4-FFF2-40B4-BE49-F238E27FC236}">
                    <a16:creationId xmlns:a16="http://schemas.microsoft.com/office/drawing/2014/main" id="{39C9ACA4-6057-3B16-F639-DB553F4CC9C9}"/>
                  </a:ext>
                </a:extLst>
              </p:cNvPr>
              <p:cNvGrpSpPr/>
              <p:nvPr/>
            </p:nvGrpSpPr>
            <p:grpSpPr>
              <a:xfrm>
                <a:off x="0" y="0"/>
                <a:ext cx="1312788" cy="1312788"/>
                <a:chOff x="0" y="0"/>
                <a:chExt cx="812800" cy="812800"/>
              </a:xfrm>
            </p:grpSpPr>
            <p:sp>
              <p:nvSpPr>
                <p:cNvPr id="21" name="Google Shape;251;p14">
                  <a:extLst>
                    <a:ext uri="{FF2B5EF4-FFF2-40B4-BE49-F238E27FC236}">
                      <a16:creationId xmlns:a16="http://schemas.microsoft.com/office/drawing/2014/main" id="{A8C1DAF1-DC0E-9F5A-5A48-89B676F09AD5}"/>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 name="Google Shape;252;p14">
                  <a:extLst>
                    <a:ext uri="{FF2B5EF4-FFF2-40B4-BE49-F238E27FC236}">
                      <a16:creationId xmlns:a16="http://schemas.microsoft.com/office/drawing/2014/main" id="{16EDC219-F63A-7FA7-2BAF-3666D6CCD99E}"/>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0" name="Google Shape;253;p14">
                <a:extLst>
                  <a:ext uri="{FF2B5EF4-FFF2-40B4-BE49-F238E27FC236}">
                    <a16:creationId xmlns:a16="http://schemas.microsoft.com/office/drawing/2014/main" id="{5ED29F26-DDA9-3CD1-FE91-DA5CF50E106E}"/>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3</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18" name="Google Shape;258;p14">
              <a:extLst>
                <a:ext uri="{FF2B5EF4-FFF2-40B4-BE49-F238E27FC236}">
                  <a16:creationId xmlns:a16="http://schemas.microsoft.com/office/drawing/2014/main" id="{C43513AC-910A-2ABE-FB47-427F0BA16D99}"/>
                </a:ext>
              </a:extLst>
            </p:cNvPr>
            <p:cNvSpPr txBox="1"/>
            <p:nvPr/>
          </p:nvSpPr>
          <p:spPr>
            <a:xfrm>
              <a:off x="401227" y="1242144"/>
              <a:ext cx="1348399" cy="738664"/>
            </a:xfrm>
            <a:prstGeom prst="rect">
              <a:avLst/>
            </a:prstGeom>
            <a:noFill/>
            <a:ln>
              <a:noFill/>
            </a:ln>
          </p:spPr>
          <p:txBody>
            <a:bodyPr spcFirstLastPara="1" wrap="square" lIns="0" tIns="0" rIns="0" bIns="0" anchor="t" anchorCtr="0">
              <a:spAutoFit/>
            </a:bodyPr>
            <a:lstStyle/>
            <a:p>
              <a:pPr marR="0" lvl="0" rtl="0">
                <a:lnSpc>
                  <a:spcPct val="100000"/>
                </a:lnSpc>
                <a:spcBef>
                  <a:spcPts val="0"/>
                </a:spcBef>
                <a:spcAft>
                  <a:spcPts val="0"/>
                </a:spcAft>
              </a:pPr>
              <a:r>
                <a:rPr lang="da-DK" sz="1200" i="0" u="none" strike="noStrike" cap="none" dirty="0">
                  <a:solidFill>
                    <a:schemeClr val="bg1"/>
                  </a:solidFill>
                  <a:latin typeface="Calibri" panose="020F0502020204030204" pitchFamily="34" charset="0"/>
                  <a:cs typeface="Calibri" panose="020F0502020204030204" pitchFamily="34" charset="0"/>
                  <a:sym typeface="Arial"/>
                </a:rPr>
                <a:t>Du bliver tilbudt en plads ved et universitet max 3 uger efter deadline.</a:t>
              </a:r>
            </a:p>
          </p:txBody>
        </p:sp>
      </p:grpSp>
      <p:grpSp>
        <p:nvGrpSpPr>
          <p:cNvPr id="23" name="Group 22">
            <a:extLst>
              <a:ext uri="{FF2B5EF4-FFF2-40B4-BE49-F238E27FC236}">
                <a16:creationId xmlns:a16="http://schemas.microsoft.com/office/drawing/2014/main" id="{D1668FA6-06EC-80EA-3F18-C4F6ACA6FA76}"/>
              </a:ext>
            </a:extLst>
          </p:cNvPr>
          <p:cNvGrpSpPr/>
          <p:nvPr/>
        </p:nvGrpSpPr>
        <p:grpSpPr>
          <a:xfrm>
            <a:off x="7327903" y="3239486"/>
            <a:ext cx="1761243" cy="1761237"/>
            <a:chOff x="269027" y="438204"/>
            <a:chExt cx="1716476" cy="1761237"/>
          </a:xfrm>
        </p:grpSpPr>
        <p:sp>
          <p:nvSpPr>
            <p:cNvPr id="24" name="Google Shape;228;p14">
              <a:extLst>
                <a:ext uri="{FF2B5EF4-FFF2-40B4-BE49-F238E27FC236}">
                  <a16:creationId xmlns:a16="http://schemas.microsoft.com/office/drawing/2014/main" id="{77A80D2A-C926-72FF-EEA5-E6241586626E}"/>
                </a:ext>
              </a:extLst>
            </p:cNvPr>
            <p:cNvSpPr/>
            <p:nvPr/>
          </p:nvSpPr>
          <p:spPr>
            <a:xfrm>
              <a:off x="269027" y="574188"/>
              <a:ext cx="1636262" cy="162525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25" name="Google Shape;248;p14">
              <a:extLst>
                <a:ext uri="{FF2B5EF4-FFF2-40B4-BE49-F238E27FC236}">
                  <a16:creationId xmlns:a16="http://schemas.microsoft.com/office/drawing/2014/main" id="{EC046AF3-A470-91D2-EE74-1305CC755CEA}"/>
                </a:ext>
              </a:extLst>
            </p:cNvPr>
            <p:cNvSpPr txBox="1"/>
            <p:nvPr/>
          </p:nvSpPr>
          <p:spPr>
            <a:xfrm>
              <a:off x="758213" y="69826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2. runde</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6" name="Google Shape;249;p14">
              <a:extLst>
                <a:ext uri="{FF2B5EF4-FFF2-40B4-BE49-F238E27FC236}">
                  <a16:creationId xmlns:a16="http://schemas.microsoft.com/office/drawing/2014/main" id="{7A18FD70-C34D-C898-AF4F-65DB93697A35}"/>
                </a:ext>
              </a:extLst>
            </p:cNvPr>
            <p:cNvGrpSpPr/>
            <p:nvPr/>
          </p:nvGrpSpPr>
          <p:grpSpPr>
            <a:xfrm>
              <a:off x="354203" y="438204"/>
              <a:ext cx="422025" cy="422025"/>
              <a:chOff x="0" y="0"/>
              <a:chExt cx="1312788" cy="1312788"/>
            </a:xfrm>
          </p:grpSpPr>
          <p:grpSp>
            <p:nvGrpSpPr>
              <p:cNvPr id="28" name="Google Shape;250;p14">
                <a:extLst>
                  <a:ext uri="{FF2B5EF4-FFF2-40B4-BE49-F238E27FC236}">
                    <a16:creationId xmlns:a16="http://schemas.microsoft.com/office/drawing/2014/main" id="{7DAB3B6E-928B-F802-4C5C-745E840AD940}"/>
                  </a:ext>
                </a:extLst>
              </p:cNvPr>
              <p:cNvGrpSpPr/>
              <p:nvPr/>
            </p:nvGrpSpPr>
            <p:grpSpPr>
              <a:xfrm>
                <a:off x="0" y="0"/>
                <a:ext cx="1312788" cy="1312788"/>
                <a:chOff x="0" y="0"/>
                <a:chExt cx="812800" cy="812800"/>
              </a:xfrm>
            </p:grpSpPr>
            <p:sp>
              <p:nvSpPr>
                <p:cNvPr id="30" name="Google Shape;251;p14">
                  <a:extLst>
                    <a:ext uri="{FF2B5EF4-FFF2-40B4-BE49-F238E27FC236}">
                      <a16:creationId xmlns:a16="http://schemas.microsoft.com/office/drawing/2014/main" id="{E16ED52B-978C-CD61-55B2-AE9F7B680ACF}"/>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1" name="Google Shape;252;p14">
                  <a:extLst>
                    <a:ext uri="{FF2B5EF4-FFF2-40B4-BE49-F238E27FC236}">
                      <a16:creationId xmlns:a16="http://schemas.microsoft.com/office/drawing/2014/main" id="{D4FD99AE-CC0B-990A-16AC-32302CD6EDE0}"/>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9" name="Google Shape;253;p14">
                <a:extLst>
                  <a:ext uri="{FF2B5EF4-FFF2-40B4-BE49-F238E27FC236}">
                    <a16:creationId xmlns:a16="http://schemas.microsoft.com/office/drawing/2014/main" id="{49009131-2413-C5E0-AC8E-26D32DDC6C7D}"/>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4</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grpSp>
      <p:sp>
        <p:nvSpPr>
          <p:cNvPr id="41" name="TextBox 40">
            <a:extLst>
              <a:ext uri="{FF2B5EF4-FFF2-40B4-BE49-F238E27FC236}">
                <a16:creationId xmlns:a16="http://schemas.microsoft.com/office/drawing/2014/main" id="{EF54A7C8-FA59-3109-8848-86E85F2748E1}"/>
              </a:ext>
            </a:extLst>
          </p:cNvPr>
          <p:cNvSpPr txBox="1"/>
          <p:nvPr/>
        </p:nvSpPr>
        <p:spPr>
          <a:xfrm>
            <a:off x="-32497" y="4783942"/>
            <a:ext cx="6873240" cy="400110"/>
          </a:xfrm>
          <a:prstGeom prst="rect">
            <a:avLst/>
          </a:prstGeom>
          <a:noFill/>
        </p:spPr>
        <p:txBody>
          <a:bodyPr wrap="square">
            <a:spAutoFit/>
          </a:bodyPr>
          <a:lstStyle/>
          <a:p>
            <a:pPr marL="0" marR="0" lvl="0" indent="0" algn="l" rtl="0">
              <a:spcBef>
                <a:spcPts val="0"/>
              </a:spcBef>
              <a:buSzPct val="25000"/>
              <a:buNone/>
            </a:pPr>
            <a:r>
              <a:rPr lang="en-US" sz="1000" b="1" i="0" dirty="0">
                <a:solidFill>
                  <a:schemeClr val="bg1"/>
                </a:solidFill>
                <a:effectLst/>
                <a:latin typeface="Neo Sans W01"/>
              </a:rPr>
              <a:t>Norway,</a:t>
            </a:r>
          </a:p>
          <a:p>
            <a:pPr marL="0" marR="0" lvl="0" indent="0" algn="l" rtl="0">
              <a:spcBef>
                <a:spcPts val="0"/>
              </a:spcBef>
              <a:buSzPct val="25000"/>
              <a:buNone/>
            </a:pPr>
            <a:r>
              <a:rPr lang="en-US" sz="1000" b="1" i="0" dirty="0">
                <a:solidFill>
                  <a:schemeClr val="bg1"/>
                </a:solidFill>
                <a:effectLst/>
                <a:latin typeface="Neo Sans W01"/>
              </a:rPr>
              <a:t>Norwegian University of Science and Technology </a:t>
            </a:r>
            <a:endParaRPr lang="da-DK" sz="1000" b="1" dirty="0">
              <a:solidFill>
                <a:schemeClr val="bg1"/>
              </a:solidFill>
              <a:latin typeface="Calibri"/>
              <a:ea typeface="Calibri"/>
              <a:cs typeface="Calibri"/>
              <a:sym typeface="Calibri"/>
            </a:endParaRPr>
          </a:p>
        </p:txBody>
      </p:sp>
      <p:sp>
        <p:nvSpPr>
          <p:cNvPr id="40" name="Google Shape;258;p14">
            <a:extLst>
              <a:ext uri="{FF2B5EF4-FFF2-40B4-BE49-F238E27FC236}">
                <a16:creationId xmlns:a16="http://schemas.microsoft.com/office/drawing/2014/main" id="{8FE6FFB2-47A8-5520-3855-C5C2D8FD4F52}"/>
              </a:ext>
            </a:extLst>
          </p:cNvPr>
          <p:cNvSpPr txBox="1"/>
          <p:nvPr/>
        </p:nvSpPr>
        <p:spPr>
          <a:xfrm>
            <a:off x="7470521" y="3876001"/>
            <a:ext cx="1673479" cy="1292662"/>
          </a:xfrm>
          <a:prstGeom prst="rect">
            <a:avLst/>
          </a:prstGeom>
          <a:noFill/>
          <a:ln>
            <a:noFill/>
          </a:ln>
        </p:spPr>
        <p:txBody>
          <a:bodyPr spcFirstLastPara="1" wrap="square" lIns="0" tIns="0" rIns="0" bIns="0" anchor="t" anchorCtr="0">
            <a:spAutoFit/>
          </a:bodyPr>
          <a:lstStyle/>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Deadline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 Februar</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15. August</a:t>
            </a:r>
          </a:p>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Prioritet</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Hvis ingen    </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nomination i 1. runde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a:t>
            </a:r>
            <a:endPar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62529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4661BA18-FAF0-15E1-A541-64638A91A16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0841CD5-0A0A-4291-FAEE-5FB80DBE8704}"/>
              </a:ext>
            </a:extLst>
          </p:cNvPr>
          <p:cNvSpPr/>
          <p:nvPr/>
        </p:nvSpPr>
        <p:spPr>
          <a:xfrm>
            <a:off x="642531" y="1149411"/>
            <a:ext cx="7728768" cy="4531942"/>
          </a:xfrm>
          <a:prstGeom prst="roundRect">
            <a:avLst>
              <a:gd name="adj" fmla="val 7324"/>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itle 1">
            <a:extLst>
              <a:ext uri="{FF2B5EF4-FFF2-40B4-BE49-F238E27FC236}">
                <a16:creationId xmlns:a16="http://schemas.microsoft.com/office/drawing/2014/main" id="{6A55A52B-9E48-C7C5-8CB1-DBBF22ACE042}"/>
              </a:ext>
            </a:extLst>
          </p:cNvPr>
          <p:cNvSpPr>
            <a:spLocks noGrp="1"/>
          </p:cNvSpPr>
          <p:nvPr>
            <p:ph type="title"/>
          </p:nvPr>
        </p:nvSpPr>
        <p:spPr>
          <a:xfrm>
            <a:off x="2551088" y="327452"/>
            <a:ext cx="4041824" cy="706998"/>
          </a:xfrm>
        </p:spPr>
        <p:txBody>
          <a:bodyPr vert="horz" lIns="91440" tIns="45720" rIns="91440" bIns="45720" rtlCol="0" anchor="ctr">
            <a:normAutofit/>
          </a:bodyPr>
          <a:lstStyle/>
          <a:p>
            <a:pPr>
              <a:lnSpc>
                <a:spcPct val="90000"/>
              </a:lnSpc>
              <a:spcBef>
                <a:spcPct val="0"/>
              </a:spcBef>
            </a:pPr>
            <a:r>
              <a:rPr lang="en-US" sz="3500" b="1" kern="1200">
                <a:solidFill>
                  <a:schemeClr val="tx2"/>
                </a:solidFill>
                <a:latin typeface="+mj-lt"/>
                <a:ea typeface="+mj-ea"/>
                <a:cs typeface="+mj-cs"/>
              </a:rPr>
              <a:t>Study</a:t>
            </a:r>
            <a:r>
              <a:rPr lang="en-US" sz="3500" b="1" kern="1200">
                <a:solidFill>
                  <a:schemeClr val="accent2">
                    <a:lumMod val="40000"/>
                    <a:lumOff val="60000"/>
                  </a:schemeClr>
                </a:solidFill>
                <a:latin typeface="+mj-lt"/>
                <a:ea typeface="+mj-ea"/>
                <a:cs typeface="+mj-cs"/>
              </a:rPr>
              <a:t> Abroad</a:t>
            </a:r>
            <a:endParaRPr lang="en-US" sz="3500" b="1" kern="1200">
              <a:solidFill>
                <a:schemeClr val="tx2"/>
              </a:solidFill>
              <a:latin typeface="+mj-lt"/>
              <a:ea typeface="+mj-ea"/>
              <a:cs typeface="+mj-cs"/>
            </a:endParaRPr>
          </a:p>
        </p:txBody>
      </p:sp>
      <p:sp>
        <p:nvSpPr>
          <p:cNvPr id="177" name="Shape 177" descr="division of JHU">
            <a:extLst>
              <a:ext uri="{FF2B5EF4-FFF2-40B4-BE49-F238E27FC236}">
                <a16:creationId xmlns:a16="http://schemas.microsoft.com/office/drawing/2014/main" id="{444313F6-1203-84BD-4386-C52C49901A49}"/>
              </a:ext>
            </a:extLst>
          </p:cNvPr>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pic>
        <p:nvPicPr>
          <p:cNvPr id="19" name="Picture 18">
            <a:extLst>
              <a:ext uri="{FF2B5EF4-FFF2-40B4-BE49-F238E27FC236}">
                <a16:creationId xmlns:a16="http://schemas.microsoft.com/office/drawing/2014/main" id="{39693D70-3A49-B1BA-39C5-15148FE363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5878" y="4002259"/>
            <a:ext cx="1068624" cy="1068624"/>
          </a:xfrm>
          <a:prstGeom prst="roundRect">
            <a:avLst>
              <a:gd name="adj" fmla="val 5180"/>
            </a:avLst>
          </a:prstGeom>
        </p:spPr>
      </p:pic>
      <p:sp>
        <p:nvSpPr>
          <p:cNvPr id="4" name="Block Arc 3">
            <a:extLst>
              <a:ext uri="{FF2B5EF4-FFF2-40B4-BE49-F238E27FC236}">
                <a16:creationId xmlns:a16="http://schemas.microsoft.com/office/drawing/2014/main" id="{66B4548B-2011-BE17-968B-2E518657F2C5}"/>
              </a:ext>
            </a:extLst>
          </p:cNvPr>
          <p:cNvSpPr/>
          <p:nvPr/>
        </p:nvSpPr>
        <p:spPr>
          <a:xfrm rot="20665865">
            <a:off x="247891" y="926316"/>
            <a:ext cx="1553118" cy="1553118"/>
          </a:xfrm>
          <a:prstGeom prst="blockArc">
            <a:avLst>
              <a:gd name="adj1" fmla="val 6572551"/>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grpSp>
        <p:nvGrpSpPr>
          <p:cNvPr id="16" name="Group 15">
            <a:extLst>
              <a:ext uri="{FF2B5EF4-FFF2-40B4-BE49-F238E27FC236}">
                <a16:creationId xmlns:a16="http://schemas.microsoft.com/office/drawing/2014/main" id="{72DC0000-8B79-08D5-6CB6-2EA7AAFB6CBF}"/>
              </a:ext>
            </a:extLst>
          </p:cNvPr>
          <p:cNvGrpSpPr/>
          <p:nvPr/>
        </p:nvGrpSpPr>
        <p:grpSpPr>
          <a:xfrm rot="4155415">
            <a:off x="7124962" y="2108351"/>
            <a:ext cx="2093195" cy="1533939"/>
            <a:chOff x="6656949" y="1888609"/>
            <a:chExt cx="2093195" cy="1533939"/>
          </a:xfrm>
        </p:grpSpPr>
        <p:grpSp>
          <p:nvGrpSpPr>
            <p:cNvPr id="12" name="Group 11">
              <a:extLst>
                <a:ext uri="{FF2B5EF4-FFF2-40B4-BE49-F238E27FC236}">
                  <a16:creationId xmlns:a16="http://schemas.microsoft.com/office/drawing/2014/main" id="{F931A5E3-0107-247E-3527-59DE394BEC1C}"/>
                </a:ext>
              </a:extLst>
            </p:cNvPr>
            <p:cNvGrpSpPr/>
            <p:nvPr/>
          </p:nvGrpSpPr>
          <p:grpSpPr>
            <a:xfrm rot="18919732">
              <a:off x="7622721" y="2188740"/>
              <a:ext cx="1127423" cy="1233808"/>
              <a:chOff x="7481899" y="3271669"/>
              <a:chExt cx="1366176" cy="1541347"/>
            </a:xfrm>
          </p:grpSpPr>
          <p:sp>
            <p:nvSpPr>
              <p:cNvPr id="13" name="Rectangle: Rounded Corners 3">
                <a:extLst>
                  <a:ext uri="{FF2B5EF4-FFF2-40B4-BE49-F238E27FC236}">
                    <a16:creationId xmlns:a16="http://schemas.microsoft.com/office/drawing/2014/main" id="{1E6764F3-5E7E-EF5D-2021-F5766E754EBF}"/>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7CF7B953-C1D9-6C93-55C6-5AB4E55BECB9}"/>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5C917D33-B45F-A510-7FF3-2505D3726648}"/>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8" name="Group 7">
              <a:extLst>
                <a:ext uri="{FF2B5EF4-FFF2-40B4-BE49-F238E27FC236}">
                  <a16:creationId xmlns:a16="http://schemas.microsoft.com/office/drawing/2014/main" id="{27DAB093-6FD5-AC05-9FB5-FD09EB79C7E0}"/>
                </a:ext>
              </a:extLst>
            </p:cNvPr>
            <p:cNvGrpSpPr/>
            <p:nvPr/>
          </p:nvGrpSpPr>
          <p:grpSpPr>
            <a:xfrm rot="10800000">
              <a:off x="6656949" y="1888609"/>
              <a:ext cx="1127423" cy="1233808"/>
              <a:chOff x="7481899" y="3271669"/>
              <a:chExt cx="1366176" cy="1541347"/>
            </a:xfrm>
          </p:grpSpPr>
          <p:sp>
            <p:nvSpPr>
              <p:cNvPr id="9" name="Rectangle: Rounded Corners 3">
                <a:extLst>
                  <a:ext uri="{FF2B5EF4-FFF2-40B4-BE49-F238E27FC236}">
                    <a16:creationId xmlns:a16="http://schemas.microsoft.com/office/drawing/2014/main" id="{FAC105AC-0131-1F17-E41C-070B9A3DF6C8}"/>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ctangle: Rounded Corners 3">
                <a:extLst>
                  <a:ext uri="{FF2B5EF4-FFF2-40B4-BE49-F238E27FC236}">
                    <a16:creationId xmlns:a16="http://schemas.microsoft.com/office/drawing/2014/main" id="{ABFBE310-01C4-F48C-7A44-64225F832194}"/>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ctangle: Rounded Corners 3">
                <a:extLst>
                  <a:ext uri="{FF2B5EF4-FFF2-40B4-BE49-F238E27FC236}">
                    <a16:creationId xmlns:a16="http://schemas.microsoft.com/office/drawing/2014/main" id="{A6E385D1-6C8D-410D-E86C-B830A256E152}"/>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pic>
        <p:nvPicPr>
          <p:cNvPr id="6" name="Picture 5">
            <a:extLst>
              <a:ext uri="{FF2B5EF4-FFF2-40B4-BE49-F238E27FC236}">
                <a16:creationId xmlns:a16="http://schemas.microsoft.com/office/drawing/2014/main" id="{F0A89D56-7CC5-627C-A2CA-DB4505F9C7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7567" y="1443607"/>
            <a:ext cx="7014252" cy="4165524"/>
          </a:xfrm>
          <a:prstGeom prst="roundRect">
            <a:avLst>
              <a:gd name="adj" fmla="val 8618"/>
            </a:avLst>
          </a:prstGeom>
        </p:spPr>
      </p:pic>
    </p:spTree>
    <p:extLst>
      <p:ext uri="{BB962C8B-B14F-4D97-AF65-F5344CB8AC3E}">
        <p14:creationId xmlns:p14="http://schemas.microsoft.com/office/powerpoint/2010/main" val="448972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B0107B71-EB30-291F-A016-2A176BE276B6}"/>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4CEFEC2-71AA-D53B-0E09-C153EDE6AA4D}"/>
              </a:ext>
            </a:extLst>
          </p:cNvPr>
          <p:cNvSpPr/>
          <p:nvPr/>
        </p:nvSpPr>
        <p:spPr>
          <a:xfrm>
            <a:off x="2374089" y="786649"/>
            <a:ext cx="5289452" cy="4531942"/>
          </a:xfrm>
          <a:prstGeom prst="roundRect">
            <a:avLst>
              <a:gd name="adj" fmla="val 7324"/>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itle 1">
            <a:extLst>
              <a:ext uri="{FF2B5EF4-FFF2-40B4-BE49-F238E27FC236}">
                <a16:creationId xmlns:a16="http://schemas.microsoft.com/office/drawing/2014/main" id="{FD4290A0-3784-44D8-0F32-375616D55921}"/>
              </a:ext>
            </a:extLst>
          </p:cNvPr>
          <p:cNvSpPr>
            <a:spLocks noGrp="1"/>
          </p:cNvSpPr>
          <p:nvPr>
            <p:ph type="title"/>
          </p:nvPr>
        </p:nvSpPr>
        <p:spPr>
          <a:xfrm>
            <a:off x="2549944" y="79651"/>
            <a:ext cx="4041824" cy="706998"/>
          </a:xfrm>
        </p:spPr>
        <p:txBody>
          <a:bodyPr vert="horz" lIns="91440" tIns="45720" rIns="91440" bIns="45720" rtlCol="0" anchor="ctr">
            <a:normAutofit/>
          </a:bodyPr>
          <a:lstStyle/>
          <a:p>
            <a:pPr>
              <a:lnSpc>
                <a:spcPct val="90000"/>
              </a:lnSpc>
              <a:spcBef>
                <a:spcPct val="0"/>
              </a:spcBef>
            </a:pPr>
            <a:r>
              <a:rPr lang="en-US" sz="3500" b="1" kern="1200">
                <a:solidFill>
                  <a:schemeClr val="accent2">
                    <a:lumMod val="40000"/>
                    <a:lumOff val="60000"/>
                  </a:schemeClr>
                </a:solidFill>
                <a:latin typeface="+mj-lt"/>
                <a:ea typeface="+mj-ea"/>
                <a:cs typeface="+mj-cs"/>
              </a:rPr>
              <a:t>Beyond Borders</a:t>
            </a:r>
            <a:endParaRPr lang="en-US" sz="3500" b="1" kern="1200">
              <a:solidFill>
                <a:schemeClr val="tx2"/>
              </a:solidFill>
              <a:latin typeface="+mj-lt"/>
              <a:ea typeface="+mj-ea"/>
              <a:cs typeface="+mj-cs"/>
            </a:endParaRPr>
          </a:p>
        </p:txBody>
      </p:sp>
      <p:sp>
        <p:nvSpPr>
          <p:cNvPr id="177" name="Shape 177" descr="division of JHU">
            <a:extLst>
              <a:ext uri="{FF2B5EF4-FFF2-40B4-BE49-F238E27FC236}">
                <a16:creationId xmlns:a16="http://schemas.microsoft.com/office/drawing/2014/main" id="{FD26CBC2-471E-0E41-E105-88CA562489F6}"/>
              </a:ext>
            </a:extLst>
          </p:cNvPr>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12" name="Group 11">
            <a:extLst>
              <a:ext uri="{FF2B5EF4-FFF2-40B4-BE49-F238E27FC236}">
                <a16:creationId xmlns:a16="http://schemas.microsoft.com/office/drawing/2014/main" id="{A750614D-AB9B-FA03-826B-E24155C79FDD}"/>
              </a:ext>
            </a:extLst>
          </p:cNvPr>
          <p:cNvGrpSpPr/>
          <p:nvPr/>
        </p:nvGrpSpPr>
        <p:grpSpPr>
          <a:xfrm rot="16387857">
            <a:off x="7045450" y="321112"/>
            <a:ext cx="1127423" cy="1233808"/>
            <a:chOff x="7481899" y="3271669"/>
            <a:chExt cx="1366176" cy="1541347"/>
          </a:xfrm>
        </p:grpSpPr>
        <p:sp>
          <p:nvSpPr>
            <p:cNvPr id="13" name="Rectangle: Rounded Corners 3">
              <a:extLst>
                <a:ext uri="{FF2B5EF4-FFF2-40B4-BE49-F238E27FC236}">
                  <a16:creationId xmlns:a16="http://schemas.microsoft.com/office/drawing/2014/main" id="{265034C0-DEFB-18AC-C62C-19BFE78C60A9}"/>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B9D55219-C5AF-1AD4-75B4-3B2DF114E58A}"/>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31AFAA3B-D2B0-9A9D-CDC1-9678D11725DF}"/>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9" name="Picture 18">
            <a:extLst>
              <a:ext uri="{FF2B5EF4-FFF2-40B4-BE49-F238E27FC236}">
                <a16:creationId xmlns:a16="http://schemas.microsoft.com/office/drawing/2014/main" id="{D75541A0-1C47-9F06-E15B-135E9BF78A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75398" y="4002259"/>
            <a:ext cx="1068624" cy="1068624"/>
          </a:xfrm>
          <a:prstGeom prst="roundRect">
            <a:avLst>
              <a:gd name="adj" fmla="val 5180"/>
            </a:avLst>
          </a:prstGeom>
        </p:spPr>
      </p:pic>
      <p:sp>
        <p:nvSpPr>
          <p:cNvPr id="4" name="Block Arc 3">
            <a:extLst>
              <a:ext uri="{FF2B5EF4-FFF2-40B4-BE49-F238E27FC236}">
                <a16:creationId xmlns:a16="http://schemas.microsoft.com/office/drawing/2014/main" id="{17C7BF4D-3804-5B1D-F973-4E668BA7BC53}"/>
              </a:ext>
            </a:extLst>
          </p:cNvPr>
          <p:cNvSpPr/>
          <p:nvPr/>
        </p:nvSpPr>
        <p:spPr>
          <a:xfrm rot="16539168">
            <a:off x="1285673" y="2501152"/>
            <a:ext cx="1553118" cy="1553118"/>
          </a:xfrm>
          <a:prstGeom prst="blockArc">
            <a:avLst>
              <a:gd name="adj1" fmla="val 10406565"/>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pic>
        <p:nvPicPr>
          <p:cNvPr id="2" name="Picture 1">
            <a:extLst>
              <a:ext uri="{FF2B5EF4-FFF2-40B4-BE49-F238E27FC236}">
                <a16:creationId xmlns:a16="http://schemas.microsoft.com/office/drawing/2014/main" id="{6C25A1E0-B146-24E4-4E88-103CAFE77E7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062232" y="1016515"/>
            <a:ext cx="5385777" cy="4064684"/>
          </a:xfrm>
          <a:prstGeom prst="roundRect">
            <a:avLst>
              <a:gd name="adj" fmla="val 7134"/>
            </a:avLst>
          </a:prstGeom>
        </p:spPr>
      </p:pic>
    </p:spTree>
    <p:extLst>
      <p:ext uri="{BB962C8B-B14F-4D97-AF65-F5344CB8AC3E}">
        <p14:creationId xmlns:p14="http://schemas.microsoft.com/office/powerpoint/2010/main" val="497510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F90B055-B93E-9E8A-722C-C62240D6AE54}"/>
              </a:ext>
            </a:extLst>
          </p:cNvPr>
          <p:cNvSpPr/>
          <p:nvPr/>
        </p:nvSpPr>
        <p:spPr>
          <a:xfrm>
            <a:off x="2409259" y="1293349"/>
            <a:ext cx="5289452" cy="3475860"/>
          </a:xfrm>
          <a:prstGeom prst="roundRect">
            <a:avLst>
              <a:gd name="adj" fmla="val 7324"/>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itle 1">
            <a:extLst>
              <a:ext uri="{FF2B5EF4-FFF2-40B4-BE49-F238E27FC236}">
                <a16:creationId xmlns:a16="http://schemas.microsoft.com/office/drawing/2014/main" id="{FC771F12-9E42-C62F-B0FF-C67D91A10DC8}"/>
              </a:ext>
            </a:extLst>
          </p:cNvPr>
          <p:cNvSpPr>
            <a:spLocks noGrp="1"/>
          </p:cNvSpPr>
          <p:nvPr>
            <p:ph type="title"/>
          </p:nvPr>
        </p:nvSpPr>
        <p:spPr>
          <a:xfrm>
            <a:off x="2549944" y="79651"/>
            <a:ext cx="4041824" cy="706998"/>
          </a:xfrm>
        </p:spPr>
        <p:txBody>
          <a:bodyPr vert="horz" lIns="91440" tIns="45720" rIns="91440" bIns="45720" rtlCol="0" anchor="ctr">
            <a:normAutofit/>
          </a:bodyPr>
          <a:lstStyle/>
          <a:p>
            <a:pPr>
              <a:lnSpc>
                <a:spcPct val="90000"/>
              </a:lnSpc>
              <a:spcBef>
                <a:spcPct val="0"/>
              </a:spcBef>
            </a:pPr>
            <a:r>
              <a:rPr lang="en-US" sz="3500" b="1" kern="1200">
                <a:solidFill>
                  <a:schemeClr val="accent2">
                    <a:lumMod val="40000"/>
                    <a:lumOff val="60000"/>
                  </a:schemeClr>
                </a:solidFill>
                <a:latin typeface="+mj-lt"/>
                <a:ea typeface="+mj-ea"/>
                <a:cs typeface="+mj-cs"/>
              </a:rPr>
              <a:t>Travel</a:t>
            </a:r>
            <a:r>
              <a:rPr lang="en-US" sz="3500" b="1" kern="1200">
                <a:solidFill>
                  <a:schemeClr val="tx1"/>
                </a:solidFill>
                <a:latin typeface="+mj-lt"/>
                <a:ea typeface="+mj-ea"/>
                <a:cs typeface="+mj-cs"/>
              </a:rPr>
              <a:t> </a:t>
            </a:r>
            <a:r>
              <a:rPr lang="en-US" sz="3500" b="1" kern="1200">
                <a:solidFill>
                  <a:schemeClr val="tx2"/>
                </a:solidFill>
                <a:latin typeface="+mj-lt"/>
                <a:ea typeface="+mj-ea"/>
                <a:cs typeface="+mj-cs"/>
              </a:rPr>
              <a:t>Reports</a:t>
            </a:r>
          </a:p>
        </p:txBody>
      </p:sp>
      <p:pic>
        <p:nvPicPr>
          <p:cNvPr id="8" name="Picture 7">
            <a:extLst>
              <a:ext uri="{FF2B5EF4-FFF2-40B4-BE49-F238E27FC236}">
                <a16:creationId xmlns:a16="http://schemas.microsoft.com/office/drawing/2014/main" id="{93A2EC49-5C0D-6C9F-C889-65456E0EF7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8470" y="931112"/>
            <a:ext cx="5627059" cy="3657589"/>
          </a:xfrm>
          <a:prstGeom prst="roundRect">
            <a:avLst>
              <a:gd name="adj" fmla="val 4167"/>
            </a:avLst>
          </a:prstGeom>
        </p:spPr>
      </p:pic>
      <p:sp>
        <p:nvSpPr>
          <p:cNvPr id="177" name="Shape 177" descr="division of JHU"/>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grpSp>
        <p:nvGrpSpPr>
          <p:cNvPr id="17" name="Group 16">
            <a:extLst>
              <a:ext uri="{FF2B5EF4-FFF2-40B4-BE49-F238E27FC236}">
                <a16:creationId xmlns:a16="http://schemas.microsoft.com/office/drawing/2014/main" id="{F4AB0FA9-5B16-D3EF-EB23-46838324FF03}"/>
              </a:ext>
            </a:extLst>
          </p:cNvPr>
          <p:cNvGrpSpPr/>
          <p:nvPr/>
        </p:nvGrpSpPr>
        <p:grpSpPr>
          <a:xfrm rot="800171">
            <a:off x="668639" y="-6061"/>
            <a:ext cx="1447959" cy="2120731"/>
            <a:chOff x="737887" y="131071"/>
            <a:chExt cx="1447959" cy="2120731"/>
          </a:xfrm>
        </p:grpSpPr>
        <p:grpSp>
          <p:nvGrpSpPr>
            <p:cNvPr id="6" name="Group 5">
              <a:extLst>
                <a:ext uri="{FF2B5EF4-FFF2-40B4-BE49-F238E27FC236}">
                  <a16:creationId xmlns:a16="http://schemas.microsoft.com/office/drawing/2014/main" id="{B86532BA-F523-43EC-AE0B-809492493BA5}"/>
                </a:ext>
              </a:extLst>
            </p:cNvPr>
            <p:cNvGrpSpPr/>
            <p:nvPr/>
          </p:nvGrpSpPr>
          <p:grpSpPr>
            <a:xfrm rot="5400000">
              <a:off x="791079" y="1071187"/>
              <a:ext cx="1127423" cy="1233808"/>
              <a:chOff x="7481899" y="3271669"/>
              <a:chExt cx="1366176" cy="1541347"/>
            </a:xfrm>
          </p:grpSpPr>
          <p:sp>
            <p:nvSpPr>
              <p:cNvPr id="7" name="Rectangle: Rounded Corners 3">
                <a:extLst>
                  <a:ext uri="{FF2B5EF4-FFF2-40B4-BE49-F238E27FC236}">
                    <a16:creationId xmlns:a16="http://schemas.microsoft.com/office/drawing/2014/main" id="{D7467A2E-8CFD-843C-3756-2D3752C3BFBD}"/>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Rounded Corners 3">
                <a:extLst>
                  <a:ext uri="{FF2B5EF4-FFF2-40B4-BE49-F238E27FC236}">
                    <a16:creationId xmlns:a16="http://schemas.microsoft.com/office/drawing/2014/main" id="{A52DA226-C121-889C-B397-AD3DE977226A}"/>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ctangle: Rounded Corners 3">
                <a:extLst>
                  <a:ext uri="{FF2B5EF4-FFF2-40B4-BE49-F238E27FC236}">
                    <a16:creationId xmlns:a16="http://schemas.microsoft.com/office/drawing/2014/main" id="{9D1DE907-E74B-5062-83F2-50AD47C857AC}"/>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2" name="Group 11">
              <a:extLst>
                <a:ext uri="{FF2B5EF4-FFF2-40B4-BE49-F238E27FC236}">
                  <a16:creationId xmlns:a16="http://schemas.microsoft.com/office/drawing/2014/main" id="{E8151EA8-F755-CA20-72F0-B5E42D8D84D5}"/>
                </a:ext>
              </a:extLst>
            </p:cNvPr>
            <p:cNvGrpSpPr/>
            <p:nvPr/>
          </p:nvGrpSpPr>
          <p:grpSpPr>
            <a:xfrm rot="13200268">
              <a:off x="1058423" y="131071"/>
              <a:ext cx="1127423" cy="1233808"/>
              <a:chOff x="7481899" y="3271669"/>
              <a:chExt cx="1366176" cy="1541347"/>
            </a:xfrm>
          </p:grpSpPr>
          <p:sp>
            <p:nvSpPr>
              <p:cNvPr id="13" name="Rectangle: Rounded Corners 3">
                <a:extLst>
                  <a:ext uri="{FF2B5EF4-FFF2-40B4-BE49-F238E27FC236}">
                    <a16:creationId xmlns:a16="http://schemas.microsoft.com/office/drawing/2014/main" id="{3AA280D8-92B7-56DC-1C95-824435A6A20A}"/>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6A9FB12B-446B-D62F-2F26-1242DCD50CC6}"/>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837438DD-337F-5BC4-72A9-E4890904F014}"/>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pic>
        <p:nvPicPr>
          <p:cNvPr id="19" name="Picture 18">
            <a:extLst>
              <a:ext uri="{FF2B5EF4-FFF2-40B4-BE49-F238E27FC236}">
                <a16:creationId xmlns:a16="http://schemas.microsoft.com/office/drawing/2014/main" id="{6E80B7AE-5ABE-6596-82D9-CD777766A5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75398" y="4002259"/>
            <a:ext cx="1068624" cy="1068624"/>
          </a:xfrm>
          <a:prstGeom prst="roundRect">
            <a:avLst>
              <a:gd name="adj" fmla="val 5180"/>
            </a:avLst>
          </a:prstGeom>
        </p:spPr>
      </p:pic>
    </p:spTree>
    <p:extLst>
      <p:ext uri="{BB962C8B-B14F-4D97-AF65-F5344CB8AC3E}">
        <p14:creationId xmlns:p14="http://schemas.microsoft.com/office/powerpoint/2010/main" val="651831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9E89EE44-ED89-1179-3CAD-8E1C8C5A02E8}"/>
            </a:ext>
          </a:extLst>
        </p:cNvPr>
        <p:cNvGrpSpPr/>
        <p:nvPr/>
      </p:nvGrpSpPr>
      <p:grpSpPr>
        <a:xfrm>
          <a:off x="0" y="0"/>
          <a:ext cx="0" cy="0"/>
          <a:chOff x="0" y="0"/>
          <a:chExt cx="0" cy="0"/>
        </a:xfrm>
      </p:grpSpPr>
      <p:grpSp>
        <p:nvGrpSpPr>
          <p:cNvPr id="223" name="Google Shape;223;p14">
            <a:extLst>
              <a:ext uri="{FF2B5EF4-FFF2-40B4-BE49-F238E27FC236}">
                <a16:creationId xmlns:a16="http://schemas.microsoft.com/office/drawing/2014/main" id="{777997A9-A562-0EF1-CDB1-840BA4E6E34E}"/>
              </a:ext>
            </a:extLst>
          </p:cNvPr>
          <p:cNvGrpSpPr/>
          <p:nvPr/>
        </p:nvGrpSpPr>
        <p:grpSpPr>
          <a:xfrm>
            <a:off x="-593059" y="2609928"/>
            <a:ext cx="3700128" cy="3700128"/>
            <a:chOff x="0" y="0"/>
            <a:chExt cx="812800" cy="812800"/>
          </a:xfrm>
        </p:grpSpPr>
        <p:sp>
          <p:nvSpPr>
            <p:cNvPr id="224" name="Google Shape;224;p14">
              <a:extLst>
                <a:ext uri="{FF2B5EF4-FFF2-40B4-BE49-F238E27FC236}">
                  <a16:creationId xmlns:a16="http://schemas.microsoft.com/office/drawing/2014/main" id="{D22E30D0-5987-444F-0762-A82812E2E7DE}"/>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43921"/>
              </a:srgb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5" name="Google Shape;225;p14">
              <a:extLst>
                <a:ext uri="{FF2B5EF4-FFF2-40B4-BE49-F238E27FC236}">
                  <a16:creationId xmlns:a16="http://schemas.microsoft.com/office/drawing/2014/main" id="{C1652211-E2BE-2619-4428-CF18F842FECB}"/>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53" name="Picture 52">
            <a:extLst>
              <a:ext uri="{FF2B5EF4-FFF2-40B4-BE49-F238E27FC236}">
                <a16:creationId xmlns:a16="http://schemas.microsoft.com/office/drawing/2014/main" id="{08B7CCB4-61D6-432B-E137-4E1261B109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3990" y="2813086"/>
            <a:ext cx="3409457" cy="3409457"/>
          </a:xfrm>
          <a:prstGeom prst="flowChartConnector">
            <a:avLst/>
          </a:prstGeom>
        </p:spPr>
      </p:pic>
      <p:grpSp>
        <p:nvGrpSpPr>
          <p:cNvPr id="202" name="Group 201">
            <a:extLst>
              <a:ext uri="{FF2B5EF4-FFF2-40B4-BE49-F238E27FC236}">
                <a16:creationId xmlns:a16="http://schemas.microsoft.com/office/drawing/2014/main" id="{AFD78D09-F5A3-04DB-400D-9BD393CB83E7}"/>
              </a:ext>
            </a:extLst>
          </p:cNvPr>
          <p:cNvGrpSpPr/>
          <p:nvPr/>
        </p:nvGrpSpPr>
        <p:grpSpPr>
          <a:xfrm rot="21397170">
            <a:off x="-459734" y="-1229543"/>
            <a:ext cx="13346430" cy="6607917"/>
            <a:chOff x="-372922" y="-863877"/>
            <a:chExt cx="12180577" cy="6607917"/>
          </a:xfrm>
        </p:grpSpPr>
        <p:grpSp>
          <p:nvGrpSpPr>
            <p:cNvPr id="236" name="Google Shape;236;p14">
              <a:extLst>
                <a:ext uri="{FF2B5EF4-FFF2-40B4-BE49-F238E27FC236}">
                  <a16:creationId xmlns:a16="http://schemas.microsoft.com/office/drawing/2014/main" id="{3022ACBB-65BE-ACB6-1A37-BE8FB1C3FD3E}"/>
                </a:ext>
              </a:extLst>
            </p:cNvPr>
            <p:cNvGrpSpPr/>
            <p:nvPr/>
          </p:nvGrpSpPr>
          <p:grpSpPr>
            <a:xfrm>
              <a:off x="-372922" y="-863877"/>
              <a:ext cx="4129614" cy="2402221"/>
              <a:chOff x="0" y="0"/>
              <a:chExt cx="13054096" cy="7593644"/>
            </a:xfrm>
          </p:grpSpPr>
          <p:sp>
            <p:nvSpPr>
              <p:cNvPr id="237" name="Google Shape;237;p14">
                <a:extLst>
                  <a:ext uri="{FF2B5EF4-FFF2-40B4-BE49-F238E27FC236}">
                    <a16:creationId xmlns:a16="http://schemas.microsoft.com/office/drawing/2014/main" id="{1F80CDC2-B97F-0F95-C21C-E58F9A16F42A}"/>
                  </a:ext>
                </a:extLst>
              </p:cNvPr>
              <p:cNvSpPr/>
              <p:nvPr/>
            </p:nvSpPr>
            <p:spPr>
              <a:xfrm>
                <a:off x="0" y="0"/>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238" name="Google Shape;238;p14">
                <a:extLst>
                  <a:ext uri="{FF2B5EF4-FFF2-40B4-BE49-F238E27FC236}">
                    <a16:creationId xmlns:a16="http://schemas.microsoft.com/office/drawing/2014/main" id="{78B3DD31-7923-54B5-9248-49BE4EF8830F}"/>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39" name="Google Shape;239;p14">
              <a:extLst>
                <a:ext uri="{FF2B5EF4-FFF2-40B4-BE49-F238E27FC236}">
                  <a16:creationId xmlns:a16="http://schemas.microsoft.com/office/drawing/2014/main" id="{9293B35C-0304-0A0A-2691-89062DB3A6C8}"/>
                </a:ext>
              </a:extLst>
            </p:cNvPr>
            <p:cNvGrpSpPr/>
            <p:nvPr/>
          </p:nvGrpSpPr>
          <p:grpSpPr>
            <a:xfrm>
              <a:off x="3667584" y="1243889"/>
              <a:ext cx="4124396" cy="2402467"/>
              <a:chOff x="16" y="9"/>
              <a:chExt cx="13037586" cy="7594410"/>
            </a:xfrm>
          </p:grpSpPr>
          <p:sp>
            <p:nvSpPr>
              <p:cNvPr id="240" name="Google Shape;240;p14">
                <a:extLst>
                  <a:ext uri="{FF2B5EF4-FFF2-40B4-BE49-F238E27FC236}">
                    <a16:creationId xmlns:a16="http://schemas.microsoft.com/office/drawing/2014/main" id="{896039B4-9A37-9A75-DBA4-35A43DA7D472}"/>
                  </a:ext>
                </a:extLst>
              </p:cNvPr>
              <p:cNvSpPr/>
              <p:nvPr/>
            </p:nvSpPr>
            <p:spPr>
              <a:xfrm>
                <a:off x="16" y="9"/>
                <a:ext cx="6668511"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dirty="0"/>
              </a:p>
            </p:txBody>
          </p:sp>
          <p:sp>
            <p:nvSpPr>
              <p:cNvPr id="241" name="Google Shape;241;p14">
                <a:extLst>
                  <a:ext uri="{FF2B5EF4-FFF2-40B4-BE49-F238E27FC236}">
                    <a16:creationId xmlns:a16="http://schemas.microsoft.com/office/drawing/2014/main" id="{73868369-1177-06BA-5881-EA5BCE356819}"/>
                  </a:ext>
                </a:extLst>
              </p:cNvPr>
              <p:cNvSpPr/>
              <p:nvPr/>
            </p:nvSpPr>
            <p:spPr>
              <a:xfrm>
                <a:off x="6369082" y="3326570"/>
                <a:ext cx="6668520" cy="4267849"/>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 name="Google Shape;239;p14">
              <a:extLst>
                <a:ext uri="{FF2B5EF4-FFF2-40B4-BE49-F238E27FC236}">
                  <a16:creationId xmlns:a16="http://schemas.microsoft.com/office/drawing/2014/main" id="{2638C6E3-78B7-5780-E5EF-B7FEEA8E3150}"/>
                </a:ext>
              </a:extLst>
            </p:cNvPr>
            <p:cNvGrpSpPr/>
            <p:nvPr/>
          </p:nvGrpSpPr>
          <p:grpSpPr>
            <a:xfrm>
              <a:off x="7671140" y="3350954"/>
              <a:ext cx="4136515" cy="2393086"/>
              <a:chOff x="-21815" y="28878"/>
              <a:chExt cx="13075911" cy="7564766"/>
            </a:xfrm>
          </p:grpSpPr>
          <p:sp>
            <p:nvSpPr>
              <p:cNvPr id="3" name="Google Shape;240;p14">
                <a:extLst>
                  <a:ext uri="{FF2B5EF4-FFF2-40B4-BE49-F238E27FC236}">
                    <a16:creationId xmlns:a16="http://schemas.microsoft.com/office/drawing/2014/main" id="{F950E880-9EB0-BCFF-395B-D681A64C98FB}"/>
                  </a:ext>
                </a:extLst>
              </p:cNvPr>
              <p:cNvSpPr/>
              <p:nvPr/>
            </p:nvSpPr>
            <p:spPr>
              <a:xfrm>
                <a:off x="-21815" y="28878"/>
                <a:ext cx="6668519"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4" name="Google Shape;241;p14">
                <a:extLst>
                  <a:ext uri="{FF2B5EF4-FFF2-40B4-BE49-F238E27FC236}">
                    <a16:creationId xmlns:a16="http://schemas.microsoft.com/office/drawing/2014/main" id="{9B751DB2-ED15-89D7-696B-62D7A4246777}"/>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grpSp>
        <p:nvGrpSpPr>
          <p:cNvPr id="204" name="Group 203">
            <a:extLst>
              <a:ext uri="{FF2B5EF4-FFF2-40B4-BE49-F238E27FC236}">
                <a16:creationId xmlns:a16="http://schemas.microsoft.com/office/drawing/2014/main" id="{C795F6B8-2537-A9A0-7EAF-0DC10E982429}"/>
              </a:ext>
            </a:extLst>
          </p:cNvPr>
          <p:cNvGrpSpPr/>
          <p:nvPr/>
        </p:nvGrpSpPr>
        <p:grpSpPr>
          <a:xfrm>
            <a:off x="356424" y="438204"/>
            <a:ext cx="1386400" cy="1462549"/>
            <a:chOff x="354203" y="438204"/>
            <a:chExt cx="1351161" cy="1462549"/>
          </a:xfrm>
        </p:grpSpPr>
        <p:sp>
          <p:nvSpPr>
            <p:cNvPr id="32" name="Google Shape;248;p14">
              <a:extLst>
                <a:ext uri="{FF2B5EF4-FFF2-40B4-BE49-F238E27FC236}">
                  <a16:creationId xmlns:a16="http://schemas.microsoft.com/office/drawing/2014/main" id="{332D6635-2233-26D8-2EE4-7D5A1FF14C1C}"/>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Research</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3" name="Google Shape;249;p14">
              <a:extLst>
                <a:ext uri="{FF2B5EF4-FFF2-40B4-BE49-F238E27FC236}">
                  <a16:creationId xmlns:a16="http://schemas.microsoft.com/office/drawing/2014/main" id="{903B0DF1-61B4-0497-290F-0AF9238FB469}"/>
                </a:ext>
              </a:extLst>
            </p:cNvPr>
            <p:cNvGrpSpPr/>
            <p:nvPr/>
          </p:nvGrpSpPr>
          <p:grpSpPr>
            <a:xfrm>
              <a:off x="354203" y="438204"/>
              <a:ext cx="422025" cy="422025"/>
              <a:chOff x="0" y="0"/>
              <a:chExt cx="1312788" cy="1312788"/>
            </a:xfrm>
          </p:grpSpPr>
          <p:grpSp>
            <p:nvGrpSpPr>
              <p:cNvPr id="35" name="Google Shape;250;p14">
                <a:extLst>
                  <a:ext uri="{FF2B5EF4-FFF2-40B4-BE49-F238E27FC236}">
                    <a16:creationId xmlns:a16="http://schemas.microsoft.com/office/drawing/2014/main" id="{7947CE7F-F692-3B90-683F-047A33B274FF}"/>
                  </a:ext>
                </a:extLst>
              </p:cNvPr>
              <p:cNvGrpSpPr/>
              <p:nvPr/>
            </p:nvGrpSpPr>
            <p:grpSpPr>
              <a:xfrm>
                <a:off x="0" y="0"/>
                <a:ext cx="1312788" cy="1312788"/>
                <a:chOff x="0" y="0"/>
                <a:chExt cx="812800" cy="812800"/>
              </a:xfrm>
            </p:grpSpPr>
            <p:sp>
              <p:nvSpPr>
                <p:cNvPr id="37" name="Google Shape;251;p14">
                  <a:extLst>
                    <a:ext uri="{FF2B5EF4-FFF2-40B4-BE49-F238E27FC236}">
                      <a16:creationId xmlns:a16="http://schemas.microsoft.com/office/drawing/2014/main" id="{1FD1A9A2-023A-9978-2711-8022898F9310}"/>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8" name="Google Shape;252;p14">
                  <a:extLst>
                    <a:ext uri="{FF2B5EF4-FFF2-40B4-BE49-F238E27FC236}">
                      <a16:creationId xmlns:a16="http://schemas.microsoft.com/office/drawing/2014/main" id="{5B5ABE5E-78D1-2C34-093E-8CC07F84D1DC}"/>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6" name="Google Shape;253;p14">
                <a:extLst>
                  <a:ext uri="{FF2B5EF4-FFF2-40B4-BE49-F238E27FC236}">
                    <a16:creationId xmlns:a16="http://schemas.microsoft.com/office/drawing/2014/main" id="{E30B8B07-C57C-E54B-93D4-914888960EDE}"/>
                  </a:ext>
                </a:extLst>
              </p:cNvPr>
              <p:cNvSpPr txBox="1">
                <a:spLocks noGrp="1" noRot="1" noMove="1" noResize="1" noEditPoints="1" noAdjustHandles="1" noChangeArrowheads="1" noChangeShapeType="1"/>
              </p:cNvSpPr>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1</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34" name="Google Shape;258;p14">
              <a:extLst>
                <a:ext uri="{FF2B5EF4-FFF2-40B4-BE49-F238E27FC236}">
                  <a16:creationId xmlns:a16="http://schemas.microsoft.com/office/drawing/2014/main" id="{8A7AD159-F54D-016B-34A0-17DA453A900C}"/>
                </a:ext>
              </a:extLst>
            </p:cNvPr>
            <p:cNvSpPr txBox="1"/>
            <p:nvPr/>
          </p:nvSpPr>
          <p:spPr>
            <a:xfrm>
              <a:off x="440822" y="1346755"/>
              <a:ext cx="1264542" cy="553998"/>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Study Abroad</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Beyond Borders</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Travel Reports</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4" name="Group 13">
            <a:extLst>
              <a:ext uri="{FF2B5EF4-FFF2-40B4-BE49-F238E27FC236}">
                <a16:creationId xmlns:a16="http://schemas.microsoft.com/office/drawing/2014/main" id="{2D5A1732-29CC-8938-BD72-BFCF1608BD83}"/>
              </a:ext>
            </a:extLst>
          </p:cNvPr>
          <p:cNvGrpSpPr/>
          <p:nvPr/>
        </p:nvGrpSpPr>
        <p:grpSpPr>
          <a:xfrm>
            <a:off x="5022475" y="2338641"/>
            <a:ext cx="1584521" cy="1665707"/>
            <a:chOff x="269027" y="438204"/>
            <a:chExt cx="1544246" cy="1665707"/>
          </a:xfrm>
        </p:grpSpPr>
        <p:sp>
          <p:nvSpPr>
            <p:cNvPr id="15" name="Google Shape;228;p14">
              <a:extLst>
                <a:ext uri="{FF2B5EF4-FFF2-40B4-BE49-F238E27FC236}">
                  <a16:creationId xmlns:a16="http://schemas.microsoft.com/office/drawing/2014/main" id="{4B28BB39-4EDE-0A0A-975C-173B0979F29A}"/>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16" name="Google Shape;248;p14">
              <a:extLst>
                <a:ext uri="{FF2B5EF4-FFF2-40B4-BE49-F238E27FC236}">
                  <a16:creationId xmlns:a16="http://schemas.microsoft.com/office/drawing/2014/main" id="{D1B54E5E-32D0-1111-FC6B-54764A4DFBDF}"/>
                </a:ext>
              </a:extLst>
            </p:cNvPr>
            <p:cNvSpPr txBox="1"/>
            <p:nvPr/>
          </p:nvSpPr>
          <p:spPr>
            <a:xfrm>
              <a:off x="401227" y="79623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Nomination</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7" name="Google Shape;249;p14">
              <a:extLst>
                <a:ext uri="{FF2B5EF4-FFF2-40B4-BE49-F238E27FC236}">
                  <a16:creationId xmlns:a16="http://schemas.microsoft.com/office/drawing/2014/main" id="{3200AB0A-C458-64B8-8965-437863C8F54E}"/>
                </a:ext>
              </a:extLst>
            </p:cNvPr>
            <p:cNvGrpSpPr/>
            <p:nvPr/>
          </p:nvGrpSpPr>
          <p:grpSpPr>
            <a:xfrm>
              <a:off x="354203" y="438204"/>
              <a:ext cx="422025" cy="422025"/>
              <a:chOff x="0" y="0"/>
              <a:chExt cx="1312788" cy="1312788"/>
            </a:xfrm>
          </p:grpSpPr>
          <p:grpSp>
            <p:nvGrpSpPr>
              <p:cNvPr id="19" name="Google Shape;250;p14">
                <a:extLst>
                  <a:ext uri="{FF2B5EF4-FFF2-40B4-BE49-F238E27FC236}">
                    <a16:creationId xmlns:a16="http://schemas.microsoft.com/office/drawing/2014/main" id="{2E299E2B-A1BE-F526-8ABF-4510B25BD484}"/>
                  </a:ext>
                </a:extLst>
              </p:cNvPr>
              <p:cNvGrpSpPr/>
              <p:nvPr/>
            </p:nvGrpSpPr>
            <p:grpSpPr>
              <a:xfrm>
                <a:off x="0" y="0"/>
                <a:ext cx="1312788" cy="1312788"/>
                <a:chOff x="0" y="0"/>
                <a:chExt cx="812800" cy="812800"/>
              </a:xfrm>
            </p:grpSpPr>
            <p:sp>
              <p:nvSpPr>
                <p:cNvPr id="21" name="Google Shape;251;p14">
                  <a:extLst>
                    <a:ext uri="{FF2B5EF4-FFF2-40B4-BE49-F238E27FC236}">
                      <a16:creationId xmlns:a16="http://schemas.microsoft.com/office/drawing/2014/main" id="{B1EFC365-378E-54F8-FC8D-A8CC7EECA101}"/>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 name="Google Shape;252;p14">
                  <a:extLst>
                    <a:ext uri="{FF2B5EF4-FFF2-40B4-BE49-F238E27FC236}">
                      <a16:creationId xmlns:a16="http://schemas.microsoft.com/office/drawing/2014/main" id="{1F1589CF-A5DD-F698-5EFF-B85D03F6EE8B}"/>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0" name="Google Shape;253;p14">
                <a:extLst>
                  <a:ext uri="{FF2B5EF4-FFF2-40B4-BE49-F238E27FC236}">
                    <a16:creationId xmlns:a16="http://schemas.microsoft.com/office/drawing/2014/main" id="{BFDC4DB9-69C4-C832-0197-64A0A0C3D14D}"/>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3</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18" name="Google Shape;258;p14">
              <a:extLst>
                <a:ext uri="{FF2B5EF4-FFF2-40B4-BE49-F238E27FC236}">
                  <a16:creationId xmlns:a16="http://schemas.microsoft.com/office/drawing/2014/main" id="{9F16426E-3CE5-DD10-739A-E3FB6E459E02}"/>
                </a:ext>
              </a:extLst>
            </p:cNvPr>
            <p:cNvSpPr txBox="1"/>
            <p:nvPr/>
          </p:nvSpPr>
          <p:spPr>
            <a:xfrm>
              <a:off x="401227" y="1242144"/>
              <a:ext cx="1348399" cy="738664"/>
            </a:xfrm>
            <a:prstGeom prst="rect">
              <a:avLst/>
            </a:prstGeom>
            <a:noFill/>
            <a:ln>
              <a:noFill/>
            </a:ln>
          </p:spPr>
          <p:txBody>
            <a:bodyPr spcFirstLastPara="1" wrap="square" lIns="0" tIns="0" rIns="0" bIns="0" anchor="t" anchorCtr="0">
              <a:spAutoFit/>
            </a:bodyPr>
            <a:lstStyle/>
            <a:p>
              <a:pPr marR="0" lvl="0" rtl="0">
                <a:lnSpc>
                  <a:spcPct val="100000"/>
                </a:lnSpc>
                <a:spcBef>
                  <a:spcPts val="0"/>
                </a:spcBef>
                <a:spcAft>
                  <a:spcPts val="0"/>
                </a:spcAft>
              </a:pPr>
              <a:r>
                <a:rPr lang="da-DK" sz="1200" i="0" u="none" strike="noStrike" cap="none" dirty="0">
                  <a:solidFill>
                    <a:schemeClr val="bg1"/>
                  </a:solidFill>
                  <a:latin typeface="Calibri" panose="020F0502020204030204" pitchFamily="34" charset="0"/>
                  <a:cs typeface="Calibri" panose="020F0502020204030204" pitchFamily="34" charset="0"/>
                  <a:sym typeface="Arial"/>
                </a:rPr>
                <a:t>Du bliver tilbudt en plads ved et universitet max 3 uger efter deadline.</a:t>
              </a:r>
            </a:p>
          </p:txBody>
        </p:sp>
      </p:grpSp>
      <p:grpSp>
        <p:nvGrpSpPr>
          <p:cNvPr id="23" name="Group 22">
            <a:extLst>
              <a:ext uri="{FF2B5EF4-FFF2-40B4-BE49-F238E27FC236}">
                <a16:creationId xmlns:a16="http://schemas.microsoft.com/office/drawing/2014/main" id="{7D35480B-76D5-2399-00D1-3772E141085A}"/>
              </a:ext>
            </a:extLst>
          </p:cNvPr>
          <p:cNvGrpSpPr/>
          <p:nvPr/>
        </p:nvGrpSpPr>
        <p:grpSpPr>
          <a:xfrm>
            <a:off x="7327903" y="3239486"/>
            <a:ext cx="1761243" cy="1761237"/>
            <a:chOff x="269027" y="438204"/>
            <a:chExt cx="1716476" cy="1761237"/>
          </a:xfrm>
        </p:grpSpPr>
        <p:sp>
          <p:nvSpPr>
            <p:cNvPr id="24" name="Google Shape;228;p14">
              <a:extLst>
                <a:ext uri="{FF2B5EF4-FFF2-40B4-BE49-F238E27FC236}">
                  <a16:creationId xmlns:a16="http://schemas.microsoft.com/office/drawing/2014/main" id="{0D55E2AB-40BC-19B7-76E7-D9904B0AB1D9}"/>
                </a:ext>
              </a:extLst>
            </p:cNvPr>
            <p:cNvSpPr/>
            <p:nvPr/>
          </p:nvSpPr>
          <p:spPr>
            <a:xfrm>
              <a:off x="269027" y="574188"/>
              <a:ext cx="1636262" cy="162525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25" name="Google Shape;248;p14">
              <a:extLst>
                <a:ext uri="{FF2B5EF4-FFF2-40B4-BE49-F238E27FC236}">
                  <a16:creationId xmlns:a16="http://schemas.microsoft.com/office/drawing/2014/main" id="{9223783C-FB34-5908-B820-837D0C9E4AF7}"/>
                </a:ext>
              </a:extLst>
            </p:cNvPr>
            <p:cNvSpPr txBox="1"/>
            <p:nvPr/>
          </p:nvSpPr>
          <p:spPr>
            <a:xfrm>
              <a:off x="758213" y="69826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2. runde</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6" name="Google Shape;249;p14">
              <a:extLst>
                <a:ext uri="{FF2B5EF4-FFF2-40B4-BE49-F238E27FC236}">
                  <a16:creationId xmlns:a16="http://schemas.microsoft.com/office/drawing/2014/main" id="{62D8FCCD-CF6B-8C9D-A116-7B12053C1666}"/>
                </a:ext>
              </a:extLst>
            </p:cNvPr>
            <p:cNvGrpSpPr/>
            <p:nvPr/>
          </p:nvGrpSpPr>
          <p:grpSpPr>
            <a:xfrm>
              <a:off x="354203" y="438204"/>
              <a:ext cx="422025" cy="422025"/>
              <a:chOff x="0" y="0"/>
              <a:chExt cx="1312788" cy="1312788"/>
            </a:xfrm>
          </p:grpSpPr>
          <p:grpSp>
            <p:nvGrpSpPr>
              <p:cNvPr id="28" name="Google Shape;250;p14">
                <a:extLst>
                  <a:ext uri="{FF2B5EF4-FFF2-40B4-BE49-F238E27FC236}">
                    <a16:creationId xmlns:a16="http://schemas.microsoft.com/office/drawing/2014/main" id="{05069E4A-ABA2-3FA2-CEF7-436D38C03B33}"/>
                  </a:ext>
                </a:extLst>
              </p:cNvPr>
              <p:cNvGrpSpPr/>
              <p:nvPr/>
            </p:nvGrpSpPr>
            <p:grpSpPr>
              <a:xfrm>
                <a:off x="0" y="0"/>
                <a:ext cx="1312788" cy="1312788"/>
                <a:chOff x="0" y="0"/>
                <a:chExt cx="812800" cy="812800"/>
              </a:xfrm>
            </p:grpSpPr>
            <p:sp>
              <p:nvSpPr>
                <p:cNvPr id="30" name="Google Shape;251;p14">
                  <a:extLst>
                    <a:ext uri="{FF2B5EF4-FFF2-40B4-BE49-F238E27FC236}">
                      <a16:creationId xmlns:a16="http://schemas.microsoft.com/office/drawing/2014/main" id="{F0FD7DC8-4BC1-2A08-43EE-63A9BCF00C58}"/>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1" name="Google Shape;252;p14">
                  <a:extLst>
                    <a:ext uri="{FF2B5EF4-FFF2-40B4-BE49-F238E27FC236}">
                      <a16:creationId xmlns:a16="http://schemas.microsoft.com/office/drawing/2014/main" id="{51740EE3-E125-48FE-3C52-E5DB90E72299}"/>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9" name="Google Shape;253;p14">
                <a:extLst>
                  <a:ext uri="{FF2B5EF4-FFF2-40B4-BE49-F238E27FC236}">
                    <a16:creationId xmlns:a16="http://schemas.microsoft.com/office/drawing/2014/main" id="{CAF0AC16-BA3B-7C4C-296F-1163E1419B66}"/>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4</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grpSp>
      <p:sp>
        <p:nvSpPr>
          <p:cNvPr id="41" name="TextBox 40">
            <a:extLst>
              <a:ext uri="{FF2B5EF4-FFF2-40B4-BE49-F238E27FC236}">
                <a16:creationId xmlns:a16="http://schemas.microsoft.com/office/drawing/2014/main" id="{3F9D5275-251B-0539-CEB5-878BF50DB440}"/>
              </a:ext>
            </a:extLst>
          </p:cNvPr>
          <p:cNvSpPr txBox="1"/>
          <p:nvPr/>
        </p:nvSpPr>
        <p:spPr>
          <a:xfrm>
            <a:off x="-32497" y="4783942"/>
            <a:ext cx="6873240" cy="400110"/>
          </a:xfrm>
          <a:prstGeom prst="rect">
            <a:avLst/>
          </a:prstGeom>
          <a:noFill/>
        </p:spPr>
        <p:txBody>
          <a:bodyPr wrap="square">
            <a:spAutoFit/>
          </a:bodyPr>
          <a:lstStyle/>
          <a:p>
            <a:pPr marL="0" marR="0" lvl="0" indent="0" algn="l" rtl="0">
              <a:spcBef>
                <a:spcPts val="0"/>
              </a:spcBef>
              <a:buSzPct val="25000"/>
              <a:buNone/>
            </a:pPr>
            <a:r>
              <a:rPr lang="en-US" sz="1000" b="1" i="0" dirty="0">
                <a:solidFill>
                  <a:schemeClr val="bg1"/>
                </a:solidFill>
                <a:effectLst/>
                <a:latin typeface="Neo Sans W01"/>
              </a:rPr>
              <a:t>Norway,</a:t>
            </a:r>
          </a:p>
          <a:p>
            <a:pPr marL="0" marR="0" lvl="0" indent="0" algn="l" rtl="0">
              <a:spcBef>
                <a:spcPts val="0"/>
              </a:spcBef>
              <a:buSzPct val="25000"/>
              <a:buNone/>
            </a:pPr>
            <a:r>
              <a:rPr lang="en-US" sz="1000" b="1" i="0" dirty="0">
                <a:solidFill>
                  <a:schemeClr val="bg1"/>
                </a:solidFill>
                <a:effectLst/>
                <a:latin typeface="Neo Sans W01"/>
              </a:rPr>
              <a:t>Norwegian University of Science and Technology </a:t>
            </a:r>
            <a:endParaRPr lang="da-DK" sz="1000" b="1" dirty="0">
              <a:solidFill>
                <a:schemeClr val="bg1"/>
              </a:solidFill>
              <a:latin typeface="Calibri"/>
              <a:ea typeface="Calibri"/>
              <a:cs typeface="Calibri"/>
              <a:sym typeface="Calibri"/>
            </a:endParaRPr>
          </a:p>
        </p:txBody>
      </p:sp>
      <p:sp>
        <p:nvSpPr>
          <p:cNvPr id="40" name="Google Shape;258;p14">
            <a:extLst>
              <a:ext uri="{FF2B5EF4-FFF2-40B4-BE49-F238E27FC236}">
                <a16:creationId xmlns:a16="http://schemas.microsoft.com/office/drawing/2014/main" id="{4222ABE9-994F-FBF6-2397-9C322146204E}"/>
              </a:ext>
            </a:extLst>
          </p:cNvPr>
          <p:cNvSpPr txBox="1"/>
          <p:nvPr/>
        </p:nvSpPr>
        <p:spPr>
          <a:xfrm>
            <a:off x="7470521" y="3876001"/>
            <a:ext cx="1673479" cy="1292662"/>
          </a:xfrm>
          <a:prstGeom prst="rect">
            <a:avLst/>
          </a:prstGeom>
          <a:noFill/>
          <a:ln>
            <a:noFill/>
          </a:ln>
        </p:spPr>
        <p:txBody>
          <a:bodyPr spcFirstLastPara="1" wrap="square" lIns="0" tIns="0" rIns="0" bIns="0" anchor="t" anchorCtr="0">
            <a:spAutoFit/>
          </a:bodyPr>
          <a:lstStyle/>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Deadline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 Februar</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15. August</a:t>
            </a:r>
          </a:p>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Prioritet</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Hvis ingen    </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nomination i 1. runde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a:t>
            </a:r>
            <a:endPar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0" name="Group 4">
            <a:extLst>
              <a:ext uri="{FF2B5EF4-FFF2-40B4-BE49-F238E27FC236}">
                <a16:creationId xmlns:a16="http://schemas.microsoft.com/office/drawing/2014/main" id="{A32A5A9F-24D2-AE75-C04A-8B5043B25B79}"/>
              </a:ext>
            </a:extLst>
          </p:cNvPr>
          <p:cNvGrpSpPr/>
          <p:nvPr/>
        </p:nvGrpSpPr>
        <p:grpSpPr>
          <a:xfrm>
            <a:off x="2674978" y="1449632"/>
            <a:ext cx="1584521" cy="1665707"/>
            <a:chOff x="269027" y="438204"/>
            <a:chExt cx="1544246" cy="1665707"/>
          </a:xfrm>
        </p:grpSpPr>
        <p:sp>
          <p:nvSpPr>
            <p:cNvPr id="61" name="Google Shape;228;p14">
              <a:extLst>
                <a:ext uri="{FF2B5EF4-FFF2-40B4-BE49-F238E27FC236}">
                  <a16:creationId xmlns:a16="http://schemas.microsoft.com/office/drawing/2014/main" id="{53DC10C2-43C7-2529-AB1E-2A55C0CA44EB}"/>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4600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62" name="Google Shape;248;p14">
              <a:extLst>
                <a:ext uri="{FF2B5EF4-FFF2-40B4-BE49-F238E27FC236}">
                  <a16:creationId xmlns:a16="http://schemas.microsoft.com/office/drawing/2014/main" id="{748044FC-87C6-74C9-F34F-B82804EB8FE4}"/>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Ansøg</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3" name="Google Shape;249;p14">
              <a:extLst>
                <a:ext uri="{FF2B5EF4-FFF2-40B4-BE49-F238E27FC236}">
                  <a16:creationId xmlns:a16="http://schemas.microsoft.com/office/drawing/2014/main" id="{DA57C53B-2E32-55A2-31F1-936D2F49230D}"/>
                </a:ext>
              </a:extLst>
            </p:cNvPr>
            <p:cNvGrpSpPr/>
            <p:nvPr/>
          </p:nvGrpSpPr>
          <p:grpSpPr>
            <a:xfrm>
              <a:off x="354203" y="438204"/>
              <a:ext cx="422025" cy="422025"/>
              <a:chOff x="0" y="0"/>
              <a:chExt cx="1312788" cy="1312788"/>
            </a:xfrm>
          </p:grpSpPr>
          <p:grpSp>
            <p:nvGrpSpPr>
              <p:cNvPr id="193" name="Google Shape;250;p14">
                <a:extLst>
                  <a:ext uri="{FF2B5EF4-FFF2-40B4-BE49-F238E27FC236}">
                    <a16:creationId xmlns:a16="http://schemas.microsoft.com/office/drawing/2014/main" id="{EADF34D9-0BCF-2F0B-AF78-42A0D031B438}"/>
                  </a:ext>
                </a:extLst>
              </p:cNvPr>
              <p:cNvGrpSpPr/>
              <p:nvPr/>
            </p:nvGrpSpPr>
            <p:grpSpPr>
              <a:xfrm>
                <a:off x="0" y="0"/>
                <a:ext cx="1312788" cy="1312788"/>
                <a:chOff x="0" y="0"/>
                <a:chExt cx="812800" cy="812800"/>
              </a:xfrm>
            </p:grpSpPr>
            <p:sp>
              <p:nvSpPr>
                <p:cNvPr id="195" name="Google Shape;251;p14">
                  <a:extLst>
                    <a:ext uri="{FF2B5EF4-FFF2-40B4-BE49-F238E27FC236}">
                      <a16:creationId xmlns:a16="http://schemas.microsoft.com/office/drawing/2014/main" id="{8F6FA93F-56E8-9938-98D6-F673FA4C3228}"/>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96" name="Google Shape;252;p14">
                  <a:extLst>
                    <a:ext uri="{FF2B5EF4-FFF2-40B4-BE49-F238E27FC236}">
                      <a16:creationId xmlns:a16="http://schemas.microsoft.com/office/drawing/2014/main" id="{24CECAD0-B1E5-FF00-4004-BAA28BFD6FA7}"/>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94" name="Google Shape;253;p14">
                <a:extLst>
                  <a:ext uri="{FF2B5EF4-FFF2-40B4-BE49-F238E27FC236}">
                    <a16:creationId xmlns:a16="http://schemas.microsoft.com/office/drawing/2014/main" id="{D62B8D69-D019-A1DF-96AD-EF84885C7EFF}"/>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2</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192" name="Google Shape;258;p14">
              <a:extLst>
                <a:ext uri="{FF2B5EF4-FFF2-40B4-BE49-F238E27FC236}">
                  <a16:creationId xmlns:a16="http://schemas.microsoft.com/office/drawing/2014/main" id="{83FBF58B-4C66-0C7D-9639-79BFECE1F0B9}"/>
                </a:ext>
              </a:extLst>
            </p:cNvPr>
            <p:cNvSpPr txBox="1"/>
            <p:nvPr/>
          </p:nvSpPr>
          <p:spPr>
            <a:xfrm>
              <a:off x="471975" y="1246294"/>
              <a:ext cx="1264542" cy="73866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Forår</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Maj - 1. Juni</a:t>
              </a:r>
            </a:p>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Efterår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a:t>
              </a:r>
              <a:r>
                <a:rPr lang="da-DK" sz="1200" dirty="0" err="1">
                  <a:solidFill>
                    <a:schemeClr val="bg1"/>
                  </a:solidFill>
                  <a:latin typeface="Calibri" panose="020F0502020204030204" pitchFamily="34" charset="0"/>
                  <a:ea typeface="Calibri" panose="020F0502020204030204" pitchFamily="34" charset="0"/>
                  <a:cs typeface="Calibri" panose="020F0502020204030204" pitchFamily="34" charset="0"/>
                  <a:sym typeface="Lato"/>
                </a:rPr>
                <a:t>Nov</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 1.Dec</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522813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4FBDAD4-8BD9-DD79-B9F0-4974A8C93713}"/>
              </a:ext>
            </a:extLst>
          </p:cNvPr>
          <p:cNvSpPr/>
          <p:nvPr/>
        </p:nvSpPr>
        <p:spPr>
          <a:xfrm>
            <a:off x="3770281" y="-237225"/>
            <a:ext cx="1085088" cy="5772393"/>
          </a:xfrm>
          <a:prstGeom prst="rect">
            <a:avLst/>
          </a:prstGeom>
          <a:solidFill>
            <a:schemeClr val="bg1">
              <a:alpha val="4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p:cNvSpPr>
            <a:spLocks noGrp="1"/>
          </p:cNvSpPr>
          <p:nvPr>
            <p:ph type="title"/>
          </p:nvPr>
        </p:nvSpPr>
        <p:spPr>
          <a:xfrm>
            <a:off x="457200" y="205978"/>
            <a:ext cx="2516459" cy="857250"/>
          </a:xfrm>
        </p:spPr>
        <p:txBody>
          <a:bodyPr/>
          <a:lstStyle/>
          <a:p>
            <a:pPr algn="l"/>
            <a:r>
              <a:rPr lang="da-DK" u="sng">
                <a:solidFill>
                  <a:schemeClr val="bg1"/>
                </a:solidFill>
              </a:rPr>
              <a:t>s</a:t>
            </a:r>
          </a:p>
        </p:txBody>
      </p:sp>
      <p:sp>
        <p:nvSpPr>
          <p:cNvPr id="3" name="Text Placeholder 2"/>
          <p:cNvSpPr>
            <a:spLocks noGrp="1"/>
          </p:cNvSpPr>
          <p:nvPr>
            <p:ph type="body" idx="1"/>
          </p:nvPr>
        </p:nvSpPr>
        <p:spPr>
          <a:xfrm>
            <a:off x="5235085" y="794762"/>
            <a:ext cx="3700462" cy="4202915"/>
          </a:xfrm>
        </p:spPr>
        <p:txBody>
          <a:bodyPr/>
          <a:lstStyle/>
          <a:p>
            <a:pPr marL="203200" indent="0">
              <a:buClr>
                <a:schemeClr val="bg1"/>
              </a:buClr>
              <a:buNone/>
            </a:pPr>
            <a:r>
              <a:rPr lang="da-DK" sz="2400" dirty="0">
                <a:solidFill>
                  <a:schemeClr val="tx2"/>
                </a:solidFill>
              </a:rPr>
              <a:t>Vælg universiteter – prioriter dem</a:t>
            </a:r>
          </a:p>
          <a:p>
            <a:pPr marL="203200" indent="0">
              <a:buClr>
                <a:schemeClr val="bg1"/>
              </a:buClr>
              <a:buNone/>
            </a:pPr>
            <a:r>
              <a:rPr lang="da-DK" sz="2400" dirty="0">
                <a:solidFill>
                  <a:schemeClr val="tx2"/>
                </a:solidFill>
              </a:rPr>
              <a:t>Angiv 3 relevante kurser per prioritet</a:t>
            </a:r>
          </a:p>
          <a:p>
            <a:pPr marL="203200" indent="0">
              <a:buClr>
                <a:schemeClr val="bg1"/>
              </a:buClr>
              <a:buNone/>
            </a:pPr>
            <a:r>
              <a:rPr lang="da-DK" sz="2400" dirty="0">
                <a:solidFill>
                  <a:schemeClr val="tx2"/>
                </a:solidFill>
              </a:rPr>
              <a:t>Dokumenter sprogtest (tilmelding) </a:t>
            </a:r>
          </a:p>
          <a:p>
            <a:pPr marL="203200" indent="0">
              <a:buClr>
                <a:schemeClr val="bg1"/>
              </a:buClr>
              <a:buNone/>
            </a:pPr>
            <a:r>
              <a:rPr lang="da-DK" sz="2400" dirty="0">
                <a:solidFill>
                  <a:schemeClr val="tx2"/>
                </a:solidFill>
              </a:rPr>
              <a:t>Motiveret ansøgning (frivilligt)</a:t>
            </a:r>
          </a:p>
          <a:p>
            <a:pPr marL="203200" indent="0">
              <a:buClr>
                <a:schemeClr val="bg1"/>
              </a:buClr>
              <a:buNone/>
            </a:pPr>
            <a:r>
              <a:rPr lang="da-DK" sz="2400" dirty="0">
                <a:solidFill>
                  <a:schemeClr val="tx2"/>
                </a:solidFill>
              </a:rPr>
              <a:t>Alene eller med medstuderende?</a:t>
            </a:r>
          </a:p>
        </p:txBody>
      </p:sp>
      <p:sp>
        <p:nvSpPr>
          <p:cNvPr id="6" name="AutoShape 10" descr="Monash University Continues its Investigation into Ivermectin &amp;amp; Other Novel  Therapies as Potential Treatments for COVID-">
            <a:extLst>
              <a:ext uri="{FF2B5EF4-FFF2-40B4-BE49-F238E27FC236}">
                <a16:creationId xmlns:a16="http://schemas.microsoft.com/office/drawing/2014/main" id="{31A55DC0-54B7-4418-BBB0-061C9CA102A8}"/>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descr="Monash University | Study Options">
            <a:extLst>
              <a:ext uri="{FF2B5EF4-FFF2-40B4-BE49-F238E27FC236}">
                <a16:creationId xmlns:a16="http://schemas.microsoft.com/office/drawing/2014/main" id="{03ADB4B0-C12E-49C8-A6AA-7E65AD585A2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41376" y="-12192"/>
            <a:ext cx="4829175" cy="5175681"/>
          </a:xfrm>
          <a:prstGeom prst="rect">
            <a:avLst/>
          </a:prstGeom>
          <a:noFill/>
          <a:extLst>
            <a:ext uri="{909E8E84-426E-40DD-AFC4-6F175D3DCCD1}">
              <a14:hiddenFill xmlns:a14="http://schemas.microsoft.com/office/drawing/2010/main">
                <a:solidFill>
                  <a:srgbClr val="FFFFFF"/>
                </a:solidFill>
              </a14:hiddenFill>
            </a:ext>
          </a:extLst>
        </p:spPr>
      </p:pic>
      <p:pic>
        <p:nvPicPr>
          <p:cNvPr id="4" name="Shape 218" descr="O:\AUS\Intern\Drift\Internationalt samarbejde\REJS TIL UDLANDET\FASE 3. Implementering\B. Markedsføring\AFR og Welovepeople\Logo\Logo\dtu_StudyAbroad_png\DTU_StudyAbroad_RGB_NEG.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811939" y="98129"/>
            <a:ext cx="1223130" cy="153256"/>
          </a:xfrm>
          <a:prstGeom prst="rect">
            <a:avLst/>
          </a:prstGeom>
          <a:noFill/>
          <a:ln>
            <a:noFill/>
          </a:ln>
        </p:spPr>
      </p:pic>
      <p:grpSp>
        <p:nvGrpSpPr>
          <p:cNvPr id="22" name="Group 21">
            <a:extLst>
              <a:ext uri="{FF2B5EF4-FFF2-40B4-BE49-F238E27FC236}">
                <a16:creationId xmlns:a16="http://schemas.microsoft.com/office/drawing/2014/main" id="{7E717046-6B1E-B683-225E-1339D388C248}"/>
              </a:ext>
            </a:extLst>
          </p:cNvPr>
          <p:cNvGrpSpPr/>
          <p:nvPr/>
        </p:nvGrpSpPr>
        <p:grpSpPr>
          <a:xfrm>
            <a:off x="9547627" y="205978"/>
            <a:ext cx="253769" cy="5046399"/>
            <a:chOff x="4646447" y="72654"/>
            <a:chExt cx="253769" cy="5046399"/>
          </a:xfrm>
        </p:grpSpPr>
        <p:sp>
          <p:nvSpPr>
            <p:cNvPr id="9" name="Rectangle: Rounded Corners 3">
              <a:extLst>
                <a:ext uri="{FF2B5EF4-FFF2-40B4-BE49-F238E27FC236}">
                  <a16:creationId xmlns:a16="http://schemas.microsoft.com/office/drawing/2014/main" id="{A075AAD7-A7C9-4AAB-80FC-46FD1350A2C2}"/>
                </a:ext>
              </a:extLst>
            </p:cNvPr>
            <p:cNvSpPr/>
            <p:nvPr/>
          </p:nvSpPr>
          <p:spPr>
            <a:xfrm rot="15952491">
              <a:off x="4563224" y="215405"/>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ctangle: Rounded Corners 3">
              <a:extLst>
                <a:ext uri="{FF2B5EF4-FFF2-40B4-BE49-F238E27FC236}">
                  <a16:creationId xmlns:a16="http://schemas.microsoft.com/office/drawing/2014/main" id="{45CC7534-3183-9522-EF01-5C275E47261C}"/>
                </a:ext>
              </a:extLst>
            </p:cNvPr>
            <p:cNvSpPr/>
            <p:nvPr/>
          </p:nvSpPr>
          <p:spPr>
            <a:xfrm rot="5400000">
              <a:off x="4503696" y="804189"/>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ctangle: Rounded Corners 3">
              <a:extLst>
                <a:ext uri="{FF2B5EF4-FFF2-40B4-BE49-F238E27FC236}">
                  <a16:creationId xmlns:a16="http://schemas.microsoft.com/office/drawing/2014/main" id="{6C30EFED-9976-A020-B9D3-7E8483FEBABF}"/>
                </a:ext>
              </a:extLst>
            </p:cNvPr>
            <p:cNvSpPr/>
            <p:nvPr/>
          </p:nvSpPr>
          <p:spPr>
            <a:xfrm rot="15952491">
              <a:off x="4608370" y="138819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6F672017-037E-C71A-8388-BB33891CA005}"/>
                </a:ext>
              </a:extLst>
            </p:cNvPr>
            <p:cNvSpPr/>
            <p:nvPr/>
          </p:nvSpPr>
          <p:spPr>
            <a:xfrm rot="5400000">
              <a:off x="4548842" y="1976980"/>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ectangle: Rounded Corners 3">
              <a:extLst>
                <a:ext uri="{FF2B5EF4-FFF2-40B4-BE49-F238E27FC236}">
                  <a16:creationId xmlns:a16="http://schemas.microsoft.com/office/drawing/2014/main" id="{64A15ECF-59A6-291B-6288-16DA95A62D8D}"/>
                </a:ext>
              </a:extLst>
            </p:cNvPr>
            <p:cNvSpPr/>
            <p:nvPr/>
          </p:nvSpPr>
          <p:spPr>
            <a:xfrm rot="15952491">
              <a:off x="4596031" y="256098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ctangle: Rounded Corners 3">
              <a:extLst>
                <a:ext uri="{FF2B5EF4-FFF2-40B4-BE49-F238E27FC236}">
                  <a16:creationId xmlns:a16="http://schemas.microsoft.com/office/drawing/2014/main" id="{0D27B346-E205-528C-040F-E07C4D73C2AD}"/>
                </a:ext>
              </a:extLst>
            </p:cNvPr>
            <p:cNvSpPr/>
            <p:nvPr/>
          </p:nvSpPr>
          <p:spPr>
            <a:xfrm rot="5400000">
              <a:off x="4536503" y="3149770"/>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ctangle: Rounded Corners 3">
              <a:extLst>
                <a:ext uri="{FF2B5EF4-FFF2-40B4-BE49-F238E27FC236}">
                  <a16:creationId xmlns:a16="http://schemas.microsoft.com/office/drawing/2014/main" id="{6B3E8E3E-B3A3-B7F3-38D3-1DC0652E68AD}"/>
                </a:ext>
              </a:extLst>
            </p:cNvPr>
            <p:cNvSpPr/>
            <p:nvPr/>
          </p:nvSpPr>
          <p:spPr>
            <a:xfrm rot="15952491">
              <a:off x="4641177" y="3733777"/>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Rounded Corners 3">
              <a:extLst>
                <a:ext uri="{FF2B5EF4-FFF2-40B4-BE49-F238E27FC236}">
                  <a16:creationId xmlns:a16="http://schemas.microsoft.com/office/drawing/2014/main" id="{82465875-2332-B045-DCFD-27203890352D}"/>
                </a:ext>
              </a:extLst>
            </p:cNvPr>
            <p:cNvSpPr/>
            <p:nvPr/>
          </p:nvSpPr>
          <p:spPr>
            <a:xfrm rot="5400000">
              <a:off x="4581649" y="4322561"/>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ctangle: Rounded Corners 3">
              <a:extLst>
                <a:ext uri="{FF2B5EF4-FFF2-40B4-BE49-F238E27FC236}">
                  <a16:creationId xmlns:a16="http://schemas.microsoft.com/office/drawing/2014/main" id="{C839CFDD-764C-46D9-905F-F2C4FC2725F7}"/>
                </a:ext>
              </a:extLst>
            </p:cNvPr>
            <p:cNvSpPr/>
            <p:nvPr/>
          </p:nvSpPr>
          <p:spPr>
            <a:xfrm rot="15952491">
              <a:off x="4635669" y="4860014"/>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3" name="TextBox 22">
            <a:extLst>
              <a:ext uri="{FF2B5EF4-FFF2-40B4-BE49-F238E27FC236}">
                <a16:creationId xmlns:a16="http://schemas.microsoft.com/office/drawing/2014/main" id="{0A760B4A-5360-C8B0-19AB-8A7019233E87}"/>
              </a:ext>
            </a:extLst>
          </p:cNvPr>
          <p:cNvSpPr txBox="1"/>
          <p:nvPr/>
        </p:nvSpPr>
        <p:spPr>
          <a:xfrm>
            <a:off x="5651991" y="251385"/>
            <a:ext cx="2834640" cy="630942"/>
          </a:xfrm>
          <a:prstGeom prst="rect">
            <a:avLst/>
          </a:prstGeom>
          <a:noFill/>
        </p:spPr>
        <p:txBody>
          <a:bodyPr wrap="square" rtlCol="0">
            <a:spAutoFit/>
          </a:bodyPr>
          <a:lstStyle/>
          <a:p>
            <a:r>
              <a:rPr lang="da-DK" sz="3500" b="1" dirty="0">
                <a:solidFill>
                  <a:schemeClr val="accent2">
                    <a:lumMod val="60000"/>
                    <a:lumOff val="40000"/>
                  </a:schemeClr>
                </a:solidFill>
              </a:rPr>
              <a:t>Ansøgning</a:t>
            </a:r>
          </a:p>
        </p:txBody>
      </p:sp>
      <p:sp>
        <p:nvSpPr>
          <p:cNvPr id="5" name="Flowchart: Connector 7">
            <a:extLst>
              <a:ext uri="{FF2B5EF4-FFF2-40B4-BE49-F238E27FC236}">
                <a16:creationId xmlns:a16="http://schemas.microsoft.com/office/drawing/2014/main" id="{602FFB76-E828-7BB1-C85A-E44C3C9BDB11}"/>
              </a:ext>
            </a:extLst>
          </p:cNvPr>
          <p:cNvSpPr/>
          <p:nvPr/>
        </p:nvSpPr>
        <p:spPr>
          <a:xfrm>
            <a:off x="5098752" y="1013534"/>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Flowchart: Connector 7">
            <a:extLst>
              <a:ext uri="{FF2B5EF4-FFF2-40B4-BE49-F238E27FC236}">
                <a16:creationId xmlns:a16="http://schemas.microsoft.com/office/drawing/2014/main" id="{9A6B9224-A78C-5A1A-4D61-DF5026FDF88E}"/>
              </a:ext>
            </a:extLst>
          </p:cNvPr>
          <p:cNvSpPr/>
          <p:nvPr/>
        </p:nvSpPr>
        <p:spPr>
          <a:xfrm>
            <a:off x="5094931" y="1818407"/>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Flowchart: Connector 7">
            <a:extLst>
              <a:ext uri="{FF2B5EF4-FFF2-40B4-BE49-F238E27FC236}">
                <a16:creationId xmlns:a16="http://schemas.microsoft.com/office/drawing/2014/main" id="{B9F5619B-7A45-1731-D958-D72DE309BB13}"/>
              </a:ext>
            </a:extLst>
          </p:cNvPr>
          <p:cNvSpPr/>
          <p:nvPr/>
        </p:nvSpPr>
        <p:spPr>
          <a:xfrm>
            <a:off x="5094931" y="2623280"/>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Flowchart: Connector 7">
            <a:extLst>
              <a:ext uri="{FF2B5EF4-FFF2-40B4-BE49-F238E27FC236}">
                <a16:creationId xmlns:a16="http://schemas.microsoft.com/office/drawing/2014/main" id="{B27371E0-3EAF-84D0-06B4-4BFA7538159E}"/>
              </a:ext>
            </a:extLst>
          </p:cNvPr>
          <p:cNvSpPr/>
          <p:nvPr/>
        </p:nvSpPr>
        <p:spPr>
          <a:xfrm>
            <a:off x="5102351" y="342815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Flowchart: Connector 7">
            <a:extLst>
              <a:ext uri="{FF2B5EF4-FFF2-40B4-BE49-F238E27FC236}">
                <a16:creationId xmlns:a16="http://schemas.microsoft.com/office/drawing/2014/main" id="{1E46E57C-FF9F-3600-23C8-E7A266D9DAB7}"/>
              </a:ext>
            </a:extLst>
          </p:cNvPr>
          <p:cNvSpPr/>
          <p:nvPr/>
        </p:nvSpPr>
        <p:spPr>
          <a:xfrm>
            <a:off x="5102351" y="423302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587880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B2041834-DA98-6E5E-05CA-F255D29EF3EE}"/>
            </a:ext>
          </a:extLst>
        </p:cNvPr>
        <p:cNvGrpSpPr/>
        <p:nvPr/>
      </p:nvGrpSpPr>
      <p:grpSpPr>
        <a:xfrm>
          <a:off x="0" y="0"/>
          <a:ext cx="0" cy="0"/>
          <a:chOff x="0" y="0"/>
          <a:chExt cx="0" cy="0"/>
        </a:xfrm>
      </p:grpSpPr>
      <p:grpSp>
        <p:nvGrpSpPr>
          <p:cNvPr id="223" name="Google Shape;223;p14">
            <a:extLst>
              <a:ext uri="{FF2B5EF4-FFF2-40B4-BE49-F238E27FC236}">
                <a16:creationId xmlns:a16="http://schemas.microsoft.com/office/drawing/2014/main" id="{4C89D7E4-1E00-EA6E-5528-D34DA47411E5}"/>
              </a:ext>
            </a:extLst>
          </p:cNvPr>
          <p:cNvGrpSpPr/>
          <p:nvPr/>
        </p:nvGrpSpPr>
        <p:grpSpPr>
          <a:xfrm>
            <a:off x="-593059" y="2609928"/>
            <a:ext cx="3700128" cy="3700128"/>
            <a:chOff x="0" y="0"/>
            <a:chExt cx="812800" cy="812800"/>
          </a:xfrm>
        </p:grpSpPr>
        <p:sp>
          <p:nvSpPr>
            <p:cNvPr id="224" name="Google Shape;224;p14">
              <a:extLst>
                <a:ext uri="{FF2B5EF4-FFF2-40B4-BE49-F238E27FC236}">
                  <a16:creationId xmlns:a16="http://schemas.microsoft.com/office/drawing/2014/main" id="{411D72E4-05F0-08C4-4FB7-8E42CCFC1858}"/>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43921"/>
              </a:srgb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5" name="Google Shape;225;p14">
              <a:extLst>
                <a:ext uri="{FF2B5EF4-FFF2-40B4-BE49-F238E27FC236}">
                  <a16:creationId xmlns:a16="http://schemas.microsoft.com/office/drawing/2014/main" id="{10895B3A-26A1-AC38-0D8B-1452995A51A1}"/>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53" name="Picture 52">
            <a:extLst>
              <a:ext uri="{FF2B5EF4-FFF2-40B4-BE49-F238E27FC236}">
                <a16:creationId xmlns:a16="http://schemas.microsoft.com/office/drawing/2014/main" id="{749D98B7-E36C-6CC4-BD66-500C035416A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3990" y="2813086"/>
            <a:ext cx="3409457" cy="3409457"/>
          </a:xfrm>
          <a:prstGeom prst="flowChartConnector">
            <a:avLst/>
          </a:prstGeom>
        </p:spPr>
      </p:pic>
      <p:grpSp>
        <p:nvGrpSpPr>
          <p:cNvPr id="202" name="Group 201">
            <a:extLst>
              <a:ext uri="{FF2B5EF4-FFF2-40B4-BE49-F238E27FC236}">
                <a16:creationId xmlns:a16="http://schemas.microsoft.com/office/drawing/2014/main" id="{645C0254-124F-144A-2579-ABD838BDA715}"/>
              </a:ext>
            </a:extLst>
          </p:cNvPr>
          <p:cNvGrpSpPr/>
          <p:nvPr/>
        </p:nvGrpSpPr>
        <p:grpSpPr>
          <a:xfrm rot="21397170">
            <a:off x="-459734" y="-1229543"/>
            <a:ext cx="13346430" cy="6607917"/>
            <a:chOff x="-372922" y="-863877"/>
            <a:chExt cx="12180577" cy="6607917"/>
          </a:xfrm>
        </p:grpSpPr>
        <p:grpSp>
          <p:nvGrpSpPr>
            <p:cNvPr id="236" name="Google Shape;236;p14">
              <a:extLst>
                <a:ext uri="{FF2B5EF4-FFF2-40B4-BE49-F238E27FC236}">
                  <a16:creationId xmlns:a16="http://schemas.microsoft.com/office/drawing/2014/main" id="{1EEAF5D9-02AF-8F7F-58A7-03237E89C523}"/>
                </a:ext>
              </a:extLst>
            </p:cNvPr>
            <p:cNvGrpSpPr/>
            <p:nvPr/>
          </p:nvGrpSpPr>
          <p:grpSpPr>
            <a:xfrm>
              <a:off x="-372922" y="-863877"/>
              <a:ext cx="4129614" cy="2402221"/>
              <a:chOff x="0" y="0"/>
              <a:chExt cx="13054096" cy="7593644"/>
            </a:xfrm>
          </p:grpSpPr>
          <p:sp>
            <p:nvSpPr>
              <p:cNvPr id="237" name="Google Shape;237;p14">
                <a:extLst>
                  <a:ext uri="{FF2B5EF4-FFF2-40B4-BE49-F238E27FC236}">
                    <a16:creationId xmlns:a16="http://schemas.microsoft.com/office/drawing/2014/main" id="{6FD768EF-80C0-FAAF-B67C-398026C51D55}"/>
                  </a:ext>
                </a:extLst>
              </p:cNvPr>
              <p:cNvSpPr/>
              <p:nvPr/>
            </p:nvSpPr>
            <p:spPr>
              <a:xfrm>
                <a:off x="0" y="0"/>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238" name="Google Shape;238;p14">
                <a:extLst>
                  <a:ext uri="{FF2B5EF4-FFF2-40B4-BE49-F238E27FC236}">
                    <a16:creationId xmlns:a16="http://schemas.microsoft.com/office/drawing/2014/main" id="{B4DF1C84-79C4-1760-A1D0-3808C643576A}"/>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39" name="Google Shape;239;p14">
              <a:extLst>
                <a:ext uri="{FF2B5EF4-FFF2-40B4-BE49-F238E27FC236}">
                  <a16:creationId xmlns:a16="http://schemas.microsoft.com/office/drawing/2014/main" id="{A94E805B-ED76-E604-2D68-609BCF4779BC}"/>
                </a:ext>
              </a:extLst>
            </p:cNvPr>
            <p:cNvGrpSpPr/>
            <p:nvPr/>
          </p:nvGrpSpPr>
          <p:grpSpPr>
            <a:xfrm>
              <a:off x="3667584" y="1243889"/>
              <a:ext cx="4124396" cy="2402467"/>
              <a:chOff x="16" y="9"/>
              <a:chExt cx="13037586" cy="7594410"/>
            </a:xfrm>
          </p:grpSpPr>
          <p:sp>
            <p:nvSpPr>
              <p:cNvPr id="240" name="Google Shape;240;p14">
                <a:extLst>
                  <a:ext uri="{FF2B5EF4-FFF2-40B4-BE49-F238E27FC236}">
                    <a16:creationId xmlns:a16="http://schemas.microsoft.com/office/drawing/2014/main" id="{E89EDF92-2538-420C-DC3E-EBF3CD47464E}"/>
                  </a:ext>
                </a:extLst>
              </p:cNvPr>
              <p:cNvSpPr/>
              <p:nvPr/>
            </p:nvSpPr>
            <p:spPr>
              <a:xfrm>
                <a:off x="16" y="9"/>
                <a:ext cx="6668511"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dirty="0"/>
              </a:p>
            </p:txBody>
          </p:sp>
          <p:sp>
            <p:nvSpPr>
              <p:cNvPr id="241" name="Google Shape;241;p14">
                <a:extLst>
                  <a:ext uri="{FF2B5EF4-FFF2-40B4-BE49-F238E27FC236}">
                    <a16:creationId xmlns:a16="http://schemas.microsoft.com/office/drawing/2014/main" id="{8E6ECA40-37F1-BD75-7E76-43A6A745C4F0}"/>
                  </a:ext>
                </a:extLst>
              </p:cNvPr>
              <p:cNvSpPr/>
              <p:nvPr/>
            </p:nvSpPr>
            <p:spPr>
              <a:xfrm>
                <a:off x="6369082" y="3326570"/>
                <a:ext cx="6668520" cy="4267849"/>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 name="Google Shape;239;p14">
              <a:extLst>
                <a:ext uri="{FF2B5EF4-FFF2-40B4-BE49-F238E27FC236}">
                  <a16:creationId xmlns:a16="http://schemas.microsoft.com/office/drawing/2014/main" id="{4CA7C9F3-BE56-6247-B9AD-DB0823554DD2}"/>
                </a:ext>
              </a:extLst>
            </p:cNvPr>
            <p:cNvGrpSpPr/>
            <p:nvPr/>
          </p:nvGrpSpPr>
          <p:grpSpPr>
            <a:xfrm>
              <a:off x="7671140" y="3350954"/>
              <a:ext cx="4136515" cy="2393086"/>
              <a:chOff x="-21815" y="28878"/>
              <a:chExt cx="13075911" cy="7564766"/>
            </a:xfrm>
          </p:grpSpPr>
          <p:sp>
            <p:nvSpPr>
              <p:cNvPr id="3" name="Google Shape;240;p14">
                <a:extLst>
                  <a:ext uri="{FF2B5EF4-FFF2-40B4-BE49-F238E27FC236}">
                    <a16:creationId xmlns:a16="http://schemas.microsoft.com/office/drawing/2014/main" id="{FC857E2C-404C-7AF3-7500-ECB320E5A7E8}"/>
                  </a:ext>
                </a:extLst>
              </p:cNvPr>
              <p:cNvSpPr/>
              <p:nvPr/>
            </p:nvSpPr>
            <p:spPr>
              <a:xfrm>
                <a:off x="-21815" y="28878"/>
                <a:ext cx="6668519"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4" name="Google Shape;241;p14">
                <a:extLst>
                  <a:ext uri="{FF2B5EF4-FFF2-40B4-BE49-F238E27FC236}">
                    <a16:creationId xmlns:a16="http://schemas.microsoft.com/office/drawing/2014/main" id="{500D4382-872D-E909-CF77-87A51B711254}"/>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4"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grpSp>
        <p:nvGrpSpPr>
          <p:cNvPr id="204" name="Group 203">
            <a:extLst>
              <a:ext uri="{FF2B5EF4-FFF2-40B4-BE49-F238E27FC236}">
                <a16:creationId xmlns:a16="http://schemas.microsoft.com/office/drawing/2014/main" id="{DE441DF8-6A41-F439-12F3-E1BBB0C92095}"/>
              </a:ext>
            </a:extLst>
          </p:cNvPr>
          <p:cNvGrpSpPr/>
          <p:nvPr/>
        </p:nvGrpSpPr>
        <p:grpSpPr>
          <a:xfrm>
            <a:off x="356424" y="438204"/>
            <a:ext cx="1386400" cy="1462549"/>
            <a:chOff x="354203" y="438204"/>
            <a:chExt cx="1351161" cy="1462549"/>
          </a:xfrm>
        </p:grpSpPr>
        <p:sp>
          <p:nvSpPr>
            <p:cNvPr id="32" name="Google Shape;248;p14">
              <a:extLst>
                <a:ext uri="{FF2B5EF4-FFF2-40B4-BE49-F238E27FC236}">
                  <a16:creationId xmlns:a16="http://schemas.microsoft.com/office/drawing/2014/main" id="{745C6FC4-2134-A014-EABE-2521D910DD18}"/>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Research</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3" name="Google Shape;249;p14">
              <a:extLst>
                <a:ext uri="{FF2B5EF4-FFF2-40B4-BE49-F238E27FC236}">
                  <a16:creationId xmlns:a16="http://schemas.microsoft.com/office/drawing/2014/main" id="{E937E96B-E164-1427-2A29-2227697CDDDC}"/>
                </a:ext>
              </a:extLst>
            </p:cNvPr>
            <p:cNvGrpSpPr/>
            <p:nvPr/>
          </p:nvGrpSpPr>
          <p:grpSpPr>
            <a:xfrm>
              <a:off x="354203" y="438204"/>
              <a:ext cx="422025" cy="422025"/>
              <a:chOff x="0" y="0"/>
              <a:chExt cx="1312788" cy="1312788"/>
            </a:xfrm>
          </p:grpSpPr>
          <p:grpSp>
            <p:nvGrpSpPr>
              <p:cNvPr id="35" name="Google Shape;250;p14">
                <a:extLst>
                  <a:ext uri="{FF2B5EF4-FFF2-40B4-BE49-F238E27FC236}">
                    <a16:creationId xmlns:a16="http://schemas.microsoft.com/office/drawing/2014/main" id="{4E336F1E-AE66-23AF-F0E3-6B03F50FE390}"/>
                  </a:ext>
                </a:extLst>
              </p:cNvPr>
              <p:cNvGrpSpPr/>
              <p:nvPr/>
            </p:nvGrpSpPr>
            <p:grpSpPr>
              <a:xfrm>
                <a:off x="0" y="0"/>
                <a:ext cx="1312788" cy="1312788"/>
                <a:chOff x="0" y="0"/>
                <a:chExt cx="812800" cy="812800"/>
              </a:xfrm>
            </p:grpSpPr>
            <p:sp>
              <p:nvSpPr>
                <p:cNvPr id="37" name="Google Shape;251;p14">
                  <a:extLst>
                    <a:ext uri="{FF2B5EF4-FFF2-40B4-BE49-F238E27FC236}">
                      <a16:creationId xmlns:a16="http://schemas.microsoft.com/office/drawing/2014/main" id="{2DB033B6-2085-CB22-1E06-3ACBF47862F6}"/>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8" name="Google Shape;252;p14">
                  <a:extLst>
                    <a:ext uri="{FF2B5EF4-FFF2-40B4-BE49-F238E27FC236}">
                      <a16:creationId xmlns:a16="http://schemas.microsoft.com/office/drawing/2014/main" id="{7BAB4E38-AC47-94E4-422A-4B5627B9D4DA}"/>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6" name="Google Shape;253;p14">
                <a:extLst>
                  <a:ext uri="{FF2B5EF4-FFF2-40B4-BE49-F238E27FC236}">
                    <a16:creationId xmlns:a16="http://schemas.microsoft.com/office/drawing/2014/main" id="{A3E952D0-01FE-EA02-7899-45415D95957C}"/>
                  </a:ext>
                </a:extLst>
              </p:cNvPr>
              <p:cNvSpPr txBox="1">
                <a:spLocks noGrp="1" noRot="1" noMove="1" noResize="1" noEditPoints="1" noAdjustHandles="1" noChangeArrowheads="1" noChangeShapeType="1"/>
              </p:cNvSpPr>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1</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34" name="Google Shape;258;p14">
              <a:extLst>
                <a:ext uri="{FF2B5EF4-FFF2-40B4-BE49-F238E27FC236}">
                  <a16:creationId xmlns:a16="http://schemas.microsoft.com/office/drawing/2014/main" id="{DE652F73-1A33-39F2-BEA5-8A12B0AE9E93}"/>
                </a:ext>
              </a:extLst>
            </p:cNvPr>
            <p:cNvSpPr txBox="1"/>
            <p:nvPr/>
          </p:nvSpPr>
          <p:spPr>
            <a:xfrm>
              <a:off x="440822" y="1346755"/>
              <a:ext cx="1264542" cy="553998"/>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Study Abroad</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Beyond Borders</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Travel Reports</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F98D3D15-ABD7-4F84-B6C6-2D77B5744E13}"/>
              </a:ext>
            </a:extLst>
          </p:cNvPr>
          <p:cNvGrpSpPr/>
          <p:nvPr/>
        </p:nvGrpSpPr>
        <p:grpSpPr>
          <a:xfrm>
            <a:off x="7327903" y="3239486"/>
            <a:ext cx="1761243" cy="1761237"/>
            <a:chOff x="269027" y="438204"/>
            <a:chExt cx="1716476" cy="1761237"/>
          </a:xfrm>
        </p:grpSpPr>
        <p:sp>
          <p:nvSpPr>
            <p:cNvPr id="24" name="Google Shape;228;p14">
              <a:extLst>
                <a:ext uri="{FF2B5EF4-FFF2-40B4-BE49-F238E27FC236}">
                  <a16:creationId xmlns:a16="http://schemas.microsoft.com/office/drawing/2014/main" id="{6ECE4D08-B8C2-F235-704E-9552E0B8F6BF}"/>
                </a:ext>
              </a:extLst>
            </p:cNvPr>
            <p:cNvSpPr/>
            <p:nvPr/>
          </p:nvSpPr>
          <p:spPr>
            <a:xfrm>
              <a:off x="269027" y="574188"/>
              <a:ext cx="1636262" cy="162525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25" name="Google Shape;248;p14">
              <a:extLst>
                <a:ext uri="{FF2B5EF4-FFF2-40B4-BE49-F238E27FC236}">
                  <a16:creationId xmlns:a16="http://schemas.microsoft.com/office/drawing/2014/main" id="{0F0589D6-0285-5DCB-6290-15442532BED4}"/>
                </a:ext>
              </a:extLst>
            </p:cNvPr>
            <p:cNvSpPr txBox="1"/>
            <p:nvPr/>
          </p:nvSpPr>
          <p:spPr>
            <a:xfrm>
              <a:off x="758213" y="69826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2. runde</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6" name="Google Shape;249;p14">
              <a:extLst>
                <a:ext uri="{FF2B5EF4-FFF2-40B4-BE49-F238E27FC236}">
                  <a16:creationId xmlns:a16="http://schemas.microsoft.com/office/drawing/2014/main" id="{E357E170-718E-C3D9-2CBF-3754E8AF7DE4}"/>
                </a:ext>
              </a:extLst>
            </p:cNvPr>
            <p:cNvGrpSpPr/>
            <p:nvPr/>
          </p:nvGrpSpPr>
          <p:grpSpPr>
            <a:xfrm>
              <a:off x="354203" y="438204"/>
              <a:ext cx="422025" cy="422025"/>
              <a:chOff x="0" y="0"/>
              <a:chExt cx="1312788" cy="1312788"/>
            </a:xfrm>
          </p:grpSpPr>
          <p:grpSp>
            <p:nvGrpSpPr>
              <p:cNvPr id="28" name="Google Shape;250;p14">
                <a:extLst>
                  <a:ext uri="{FF2B5EF4-FFF2-40B4-BE49-F238E27FC236}">
                    <a16:creationId xmlns:a16="http://schemas.microsoft.com/office/drawing/2014/main" id="{8FCACFB4-7B9F-80A3-1EDB-FDB842D41B4B}"/>
                  </a:ext>
                </a:extLst>
              </p:cNvPr>
              <p:cNvGrpSpPr/>
              <p:nvPr/>
            </p:nvGrpSpPr>
            <p:grpSpPr>
              <a:xfrm>
                <a:off x="0" y="0"/>
                <a:ext cx="1312788" cy="1312788"/>
                <a:chOff x="0" y="0"/>
                <a:chExt cx="812800" cy="812800"/>
              </a:xfrm>
            </p:grpSpPr>
            <p:sp>
              <p:nvSpPr>
                <p:cNvPr id="30" name="Google Shape;251;p14">
                  <a:extLst>
                    <a:ext uri="{FF2B5EF4-FFF2-40B4-BE49-F238E27FC236}">
                      <a16:creationId xmlns:a16="http://schemas.microsoft.com/office/drawing/2014/main" id="{D126C4C7-3821-467F-4785-5F5E4C199290}"/>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1" name="Google Shape;252;p14">
                  <a:extLst>
                    <a:ext uri="{FF2B5EF4-FFF2-40B4-BE49-F238E27FC236}">
                      <a16:creationId xmlns:a16="http://schemas.microsoft.com/office/drawing/2014/main" id="{16E76E3F-66CD-09A8-3967-4D80E65DFF09}"/>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9" name="Google Shape;253;p14">
                <a:extLst>
                  <a:ext uri="{FF2B5EF4-FFF2-40B4-BE49-F238E27FC236}">
                    <a16:creationId xmlns:a16="http://schemas.microsoft.com/office/drawing/2014/main" id="{05684851-2124-8320-6523-2675CE76A889}"/>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4</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grpSp>
      <p:sp>
        <p:nvSpPr>
          <p:cNvPr id="41" name="TextBox 40">
            <a:extLst>
              <a:ext uri="{FF2B5EF4-FFF2-40B4-BE49-F238E27FC236}">
                <a16:creationId xmlns:a16="http://schemas.microsoft.com/office/drawing/2014/main" id="{BAC34CC6-D665-49D3-E2CE-B3F590B99850}"/>
              </a:ext>
            </a:extLst>
          </p:cNvPr>
          <p:cNvSpPr txBox="1"/>
          <p:nvPr/>
        </p:nvSpPr>
        <p:spPr>
          <a:xfrm>
            <a:off x="-32497" y="4783942"/>
            <a:ext cx="6873240" cy="400110"/>
          </a:xfrm>
          <a:prstGeom prst="rect">
            <a:avLst/>
          </a:prstGeom>
          <a:noFill/>
        </p:spPr>
        <p:txBody>
          <a:bodyPr wrap="square">
            <a:spAutoFit/>
          </a:bodyPr>
          <a:lstStyle/>
          <a:p>
            <a:pPr marL="0" marR="0" lvl="0" indent="0" algn="l" rtl="0">
              <a:spcBef>
                <a:spcPts val="0"/>
              </a:spcBef>
              <a:buSzPct val="25000"/>
              <a:buNone/>
            </a:pPr>
            <a:r>
              <a:rPr lang="en-US" sz="1000" b="1" i="0" dirty="0">
                <a:solidFill>
                  <a:schemeClr val="bg1"/>
                </a:solidFill>
                <a:effectLst/>
                <a:latin typeface="Neo Sans W01"/>
              </a:rPr>
              <a:t>Norway,</a:t>
            </a:r>
          </a:p>
          <a:p>
            <a:pPr marL="0" marR="0" lvl="0" indent="0" algn="l" rtl="0">
              <a:spcBef>
                <a:spcPts val="0"/>
              </a:spcBef>
              <a:buSzPct val="25000"/>
              <a:buNone/>
            </a:pPr>
            <a:r>
              <a:rPr lang="en-US" sz="1000" b="1" i="0" dirty="0">
                <a:solidFill>
                  <a:schemeClr val="bg1"/>
                </a:solidFill>
                <a:effectLst/>
                <a:latin typeface="Neo Sans W01"/>
              </a:rPr>
              <a:t>Norwegian University of Science and Technology </a:t>
            </a:r>
            <a:endParaRPr lang="da-DK" sz="1000" b="1" dirty="0">
              <a:solidFill>
                <a:schemeClr val="bg1"/>
              </a:solidFill>
              <a:latin typeface="Calibri"/>
              <a:ea typeface="Calibri"/>
              <a:cs typeface="Calibri"/>
              <a:sym typeface="Calibri"/>
            </a:endParaRPr>
          </a:p>
        </p:txBody>
      </p:sp>
      <p:sp>
        <p:nvSpPr>
          <p:cNvPr id="40" name="Google Shape;258;p14">
            <a:extLst>
              <a:ext uri="{FF2B5EF4-FFF2-40B4-BE49-F238E27FC236}">
                <a16:creationId xmlns:a16="http://schemas.microsoft.com/office/drawing/2014/main" id="{4F116903-E60E-F9AA-23BF-5D761865BC84}"/>
              </a:ext>
            </a:extLst>
          </p:cNvPr>
          <p:cNvSpPr txBox="1"/>
          <p:nvPr/>
        </p:nvSpPr>
        <p:spPr>
          <a:xfrm>
            <a:off x="7470521" y="3876001"/>
            <a:ext cx="1673479" cy="1292662"/>
          </a:xfrm>
          <a:prstGeom prst="rect">
            <a:avLst/>
          </a:prstGeom>
          <a:noFill/>
          <a:ln>
            <a:noFill/>
          </a:ln>
        </p:spPr>
        <p:txBody>
          <a:bodyPr spcFirstLastPara="1" wrap="square" lIns="0" tIns="0" rIns="0" bIns="0" anchor="t" anchorCtr="0">
            <a:spAutoFit/>
          </a:bodyPr>
          <a:lstStyle/>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Deadline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 Februar</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15. August</a:t>
            </a:r>
          </a:p>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Prioritet</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Hvis ingen    </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nomination i 1. runde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a:t>
            </a:r>
            <a:endPar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0" name="Group 4">
            <a:extLst>
              <a:ext uri="{FF2B5EF4-FFF2-40B4-BE49-F238E27FC236}">
                <a16:creationId xmlns:a16="http://schemas.microsoft.com/office/drawing/2014/main" id="{A80F1B50-F730-1BE4-5F20-AE1FA4C88B4C}"/>
              </a:ext>
            </a:extLst>
          </p:cNvPr>
          <p:cNvGrpSpPr/>
          <p:nvPr/>
        </p:nvGrpSpPr>
        <p:grpSpPr>
          <a:xfrm>
            <a:off x="2762376" y="1449632"/>
            <a:ext cx="1418366" cy="1546754"/>
            <a:chOff x="354203" y="438204"/>
            <a:chExt cx="1382314" cy="1546754"/>
          </a:xfrm>
        </p:grpSpPr>
        <p:sp>
          <p:nvSpPr>
            <p:cNvPr id="62" name="Google Shape;248;p14">
              <a:extLst>
                <a:ext uri="{FF2B5EF4-FFF2-40B4-BE49-F238E27FC236}">
                  <a16:creationId xmlns:a16="http://schemas.microsoft.com/office/drawing/2014/main" id="{1DD6EAA6-5AB7-B2B0-2C02-B38E763AD25B}"/>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Ansøg</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63" name="Google Shape;249;p14">
              <a:extLst>
                <a:ext uri="{FF2B5EF4-FFF2-40B4-BE49-F238E27FC236}">
                  <a16:creationId xmlns:a16="http://schemas.microsoft.com/office/drawing/2014/main" id="{0C10B1F3-857E-3186-3DB2-77991E48331F}"/>
                </a:ext>
              </a:extLst>
            </p:cNvPr>
            <p:cNvGrpSpPr/>
            <p:nvPr/>
          </p:nvGrpSpPr>
          <p:grpSpPr>
            <a:xfrm>
              <a:off x="354203" y="438204"/>
              <a:ext cx="422025" cy="422025"/>
              <a:chOff x="0" y="0"/>
              <a:chExt cx="1312788" cy="1312788"/>
            </a:xfrm>
          </p:grpSpPr>
          <p:grpSp>
            <p:nvGrpSpPr>
              <p:cNvPr id="193" name="Google Shape;250;p14">
                <a:extLst>
                  <a:ext uri="{FF2B5EF4-FFF2-40B4-BE49-F238E27FC236}">
                    <a16:creationId xmlns:a16="http://schemas.microsoft.com/office/drawing/2014/main" id="{67FFEE59-8758-5F2E-F9DB-CE46DA29DAFB}"/>
                  </a:ext>
                </a:extLst>
              </p:cNvPr>
              <p:cNvGrpSpPr/>
              <p:nvPr/>
            </p:nvGrpSpPr>
            <p:grpSpPr>
              <a:xfrm>
                <a:off x="0" y="0"/>
                <a:ext cx="1312788" cy="1312788"/>
                <a:chOff x="0" y="0"/>
                <a:chExt cx="812800" cy="812800"/>
              </a:xfrm>
            </p:grpSpPr>
            <p:sp>
              <p:nvSpPr>
                <p:cNvPr id="195" name="Google Shape;251;p14">
                  <a:extLst>
                    <a:ext uri="{FF2B5EF4-FFF2-40B4-BE49-F238E27FC236}">
                      <a16:creationId xmlns:a16="http://schemas.microsoft.com/office/drawing/2014/main" id="{616A16C0-8A7F-6944-065C-EF65DFB41D3F}"/>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96" name="Google Shape;252;p14">
                  <a:extLst>
                    <a:ext uri="{FF2B5EF4-FFF2-40B4-BE49-F238E27FC236}">
                      <a16:creationId xmlns:a16="http://schemas.microsoft.com/office/drawing/2014/main" id="{CAC7D98A-AB0B-7EDF-DD84-280579C69AD1}"/>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94" name="Google Shape;253;p14">
                <a:extLst>
                  <a:ext uri="{FF2B5EF4-FFF2-40B4-BE49-F238E27FC236}">
                    <a16:creationId xmlns:a16="http://schemas.microsoft.com/office/drawing/2014/main" id="{5CCC0196-800F-EE0F-6DC3-FFE9D67166D7}"/>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2</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192" name="Google Shape;258;p14">
              <a:extLst>
                <a:ext uri="{FF2B5EF4-FFF2-40B4-BE49-F238E27FC236}">
                  <a16:creationId xmlns:a16="http://schemas.microsoft.com/office/drawing/2014/main" id="{4B214FBC-1CC2-91D7-4383-05CEEB787909}"/>
                </a:ext>
              </a:extLst>
            </p:cNvPr>
            <p:cNvSpPr txBox="1"/>
            <p:nvPr/>
          </p:nvSpPr>
          <p:spPr>
            <a:xfrm>
              <a:off x="471975" y="1246294"/>
              <a:ext cx="1264542" cy="73866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Forår</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Maj - 1. Juni</a:t>
              </a:r>
            </a:p>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Efterår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a:t>
              </a:r>
              <a:r>
                <a:rPr lang="da-DK" sz="1200" dirty="0" err="1">
                  <a:solidFill>
                    <a:schemeClr val="bg1"/>
                  </a:solidFill>
                  <a:latin typeface="Calibri" panose="020F0502020204030204" pitchFamily="34" charset="0"/>
                  <a:ea typeface="Calibri" panose="020F0502020204030204" pitchFamily="34" charset="0"/>
                  <a:cs typeface="Calibri" panose="020F0502020204030204" pitchFamily="34" charset="0"/>
                  <a:sym typeface="Lato"/>
                </a:rPr>
                <a:t>Nov</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 1.Dec</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13">
            <a:extLst>
              <a:ext uri="{FF2B5EF4-FFF2-40B4-BE49-F238E27FC236}">
                <a16:creationId xmlns:a16="http://schemas.microsoft.com/office/drawing/2014/main" id="{8DE1313A-343E-885E-48A7-BC09FD63F3CF}"/>
              </a:ext>
            </a:extLst>
          </p:cNvPr>
          <p:cNvGrpSpPr/>
          <p:nvPr/>
        </p:nvGrpSpPr>
        <p:grpSpPr>
          <a:xfrm>
            <a:off x="5022475" y="2338641"/>
            <a:ext cx="1584521" cy="1665707"/>
            <a:chOff x="269027" y="438204"/>
            <a:chExt cx="1544246" cy="1665707"/>
          </a:xfrm>
        </p:grpSpPr>
        <p:sp>
          <p:nvSpPr>
            <p:cNvPr id="6" name="Google Shape;228;p14">
              <a:extLst>
                <a:ext uri="{FF2B5EF4-FFF2-40B4-BE49-F238E27FC236}">
                  <a16:creationId xmlns:a16="http://schemas.microsoft.com/office/drawing/2014/main" id="{76D98A16-EDBA-E2A4-C502-56B9D3F964BB}"/>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4600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7" name="Google Shape;248;p14">
              <a:extLst>
                <a:ext uri="{FF2B5EF4-FFF2-40B4-BE49-F238E27FC236}">
                  <a16:creationId xmlns:a16="http://schemas.microsoft.com/office/drawing/2014/main" id="{B900E778-5D3C-C088-424A-2223D4EFD9AE}"/>
                </a:ext>
              </a:extLst>
            </p:cNvPr>
            <p:cNvSpPr txBox="1"/>
            <p:nvPr/>
          </p:nvSpPr>
          <p:spPr>
            <a:xfrm>
              <a:off x="401227" y="79623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Nomination</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oogle Shape;249;p14">
              <a:extLst>
                <a:ext uri="{FF2B5EF4-FFF2-40B4-BE49-F238E27FC236}">
                  <a16:creationId xmlns:a16="http://schemas.microsoft.com/office/drawing/2014/main" id="{F4DCB907-74AE-DF7D-DECB-E2D44311B68B}"/>
                </a:ext>
              </a:extLst>
            </p:cNvPr>
            <p:cNvGrpSpPr/>
            <p:nvPr/>
          </p:nvGrpSpPr>
          <p:grpSpPr>
            <a:xfrm>
              <a:off x="354203" y="438204"/>
              <a:ext cx="422025" cy="422025"/>
              <a:chOff x="0" y="0"/>
              <a:chExt cx="1312788" cy="1312788"/>
            </a:xfrm>
          </p:grpSpPr>
          <p:grpSp>
            <p:nvGrpSpPr>
              <p:cNvPr id="10" name="Google Shape;250;p14">
                <a:extLst>
                  <a:ext uri="{FF2B5EF4-FFF2-40B4-BE49-F238E27FC236}">
                    <a16:creationId xmlns:a16="http://schemas.microsoft.com/office/drawing/2014/main" id="{C582966B-255D-5825-CC5E-0DF3D0809046}"/>
                  </a:ext>
                </a:extLst>
              </p:cNvPr>
              <p:cNvGrpSpPr/>
              <p:nvPr/>
            </p:nvGrpSpPr>
            <p:grpSpPr>
              <a:xfrm>
                <a:off x="0" y="0"/>
                <a:ext cx="1312788" cy="1312788"/>
                <a:chOff x="0" y="0"/>
                <a:chExt cx="812800" cy="812800"/>
              </a:xfrm>
            </p:grpSpPr>
            <p:sp>
              <p:nvSpPr>
                <p:cNvPr id="12" name="Google Shape;251;p14">
                  <a:extLst>
                    <a:ext uri="{FF2B5EF4-FFF2-40B4-BE49-F238E27FC236}">
                      <a16:creationId xmlns:a16="http://schemas.microsoft.com/office/drawing/2014/main" id="{A571BDA2-ABB6-BFDB-3430-0886FEC06744}"/>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 name="Google Shape;252;p14">
                  <a:extLst>
                    <a:ext uri="{FF2B5EF4-FFF2-40B4-BE49-F238E27FC236}">
                      <a16:creationId xmlns:a16="http://schemas.microsoft.com/office/drawing/2014/main" id="{838E645C-083A-BE3D-7FB4-83081F6DDB09}"/>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1" name="Google Shape;253;p14">
                <a:extLst>
                  <a:ext uri="{FF2B5EF4-FFF2-40B4-BE49-F238E27FC236}">
                    <a16:creationId xmlns:a16="http://schemas.microsoft.com/office/drawing/2014/main" id="{DFCFEEBA-6844-F50F-76DB-25A0F72DBD97}"/>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3</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9" name="Google Shape;258;p14">
              <a:extLst>
                <a:ext uri="{FF2B5EF4-FFF2-40B4-BE49-F238E27FC236}">
                  <a16:creationId xmlns:a16="http://schemas.microsoft.com/office/drawing/2014/main" id="{3FCD5B75-DEC5-B33A-FC4E-5518B0584823}"/>
                </a:ext>
              </a:extLst>
            </p:cNvPr>
            <p:cNvSpPr txBox="1"/>
            <p:nvPr/>
          </p:nvSpPr>
          <p:spPr>
            <a:xfrm>
              <a:off x="401227" y="1242144"/>
              <a:ext cx="1348399" cy="738664"/>
            </a:xfrm>
            <a:prstGeom prst="rect">
              <a:avLst/>
            </a:prstGeom>
            <a:noFill/>
            <a:ln>
              <a:noFill/>
            </a:ln>
          </p:spPr>
          <p:txBody>
            <a:bodyPr spcFirstLastPara="1" wrap="square" lIns="0" tIns="0" rIns="0" bIns="0" anchor="t" anchorCtr="0">
              <a:spAutoFit/>
            </a:bodyPr>
            <a:lstStyle/>
            <a:p>
              <a:pPr marR="0" lvl="0" rtl="0">
                <a:lnSpc>
                  <a:spcPct val="100000"/>
                </a:lnSpc>
                <a:spcBef>
                  <a:spcPts val="0"/>
                </a:spcBef>
                <a:spcAft>
                  <a:spcPts val="0"/>
                </a:spcAft>
              </a:pPr>
              <a:r>
                <a:rPr lang="da-DK" sz="1200" i="0" u="none" strike="noStrike" cap="none" dirty="0">
                  <a:solidFill>
                    <a:schemeClr val="bg1"/>
                  </a:solidFill>
                  <a:latin typeface="Calibri" panose="020F0502020204030204" pitchFamily="34" charset="0"/>
                  <a:cs typeface="Calibri" panose="020F0502020204030204" pitchFamily="34" charset="0"/>
                  <a:sym typeface="Arial"/>
                </a:rPr>
                <a:t>Du bliver tilbudt en plads ved et universitet max 3 uger efter deadline.</a:t>
              </a:r>
            </a:p>
          </p:txBody>
        </p:sp>
      </p:grpSp>
    </p:spTree>
    <p:extLst>
      <p:ext uri="{BB962C8B-B14F-4D97-AF65-F5344CB8AC3E}">
        <p14:creationId xmlns:p14="http://schemas.microsoft.com/office/powerpoint/2010/main" val="684427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a:extLst>
            <a:ext uri="{FF2B5EF4-FFF2-40B4-BE49-F238E27FC236}">
              <a16:creationId xmlns:a16="http://schemas.microsoft.com/office/drawing/2014/main" id="{445982C0-8F04-2B4E-FE0B-0E3510F32EBF}"/>
            </a:ext>
          </a:extLst>
        </p:cNvPr>
        <p:cNvGrpSpPr/>
        <p:nvPr/>
      </p:nvGrpSpPr>
      <p:grpSpPr>
        <a:xfrm>
          <a:off x="0" y="0"/>
          <a:ext cx="0" cy="0"/>
          <a:chOff x="0" y="0"/>
          <a:chExt cx="0" cy="0"/>
        </a:xfrm>
      </p:grpSpPr>
      <p:grpSp>
        <p:nvGrpSpPr>
          <p:cNvPr id="202" name="Group 201">
            <a:extLst>
              <a:ext uri="{FF2B5EF4-FFF2-40B4-BE49-F238E27FC236}">
                <a16:creationId xmlns:a16="http://schemas.microsoft.com/office/drawing/2014/main" id="{7E8F4497-E1AB-08DB-B7B6-4EA140AE8646}"/>
              </a:ext>
            </a:extLst>
          </p:cNvPr>
          <p:cNvGrpSpPr/>
          <p:nvPr/>
        </p:nvGrpSpPr>
        <p:grpSpPr>
          <a:xfrm rot="21397170">
            <a:off x="-459734" y="-1229543"/>
            <a:ext cx="13346430" cy="6607917"/>
            <a:chOff x="-372922" y="-863877"/>
            <a:chExt cx="12180577" cy="6607917"/>
          </a:xfrm>
        </p:grpSpPr>
        <p:grpSp>
          <p:nvGrpSpPr>
            <p:cNvPr id="236" name="Google Shape;236;p14">
              <a:extLst>
                <a:ext uri="{FF2B5EF4-FFF2-40B4-BE49-F238E27FC236}">
                  <a16:creationId xmlns:a16="http://schemas.microsoft.com/office/drawing/2014/main" id="{09388253-FF97-72F1-F76C-AE6A8B593524}"/>
                </a:ext>
              </a:extLst>
            </p:cNvPr>
            <p:cNvGrpSpPr/>
            <p:nvPr/>
          </p:nvGrpSpPr>
          <p:grpSpPr>
            <a:xfrm>
              <a:off x="-372922" y="-863877"/>
              <a:ext cx="4129614" cy="2402221"/>
              <a:chOff x="0" y="0"/>
              <a:chExt cx="13054096" cy="7593644"/>
            </a:xfrm>
          </p:grpSpPr>
          <p:sp>
            <p:nvSpPr>
              <p:cNvPr id="237" name="Google Shape;237;p14">
                <a:extLst>
                  <a:ext uri="{FF2B5EF4-FFF2-40B4-BE49-F238E27FC236}">
                    <a16:creationId xmlns:a16="http://schemas.microsoft.com/office/drawing/2014/main" id="{90F5EE62-4A16-0167-AC9D-3AD25298648C}"/>
                  </a:ext>
                </a:extLst>
              </p:cNvPr>
              <p:cNvSpPr/>
              <p:nvPr/>
            </p:nvSpPr>
            <p:spPr>
              <a:xfrm>
                <a:off x="0" y="0"/>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238" name="Google Shape;238;p14">
                <a:extLst>
                  <a:ext uri="{FF2B5EF4-FFF2-40B4-BE49-F238E27FC236}">
                    <a16:creationId xmlns:a16="http://schemas.microsoft.com/office/drawing/2014/main" id="{238BE130-2A7D-72D4-F65C-4FEE3037A262}"/>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39" name="Google Shape;239;p14">
              <a:extLst>
                <a:ext uri="{FF2B5EF4-FFF2-40B4-BE49-F238E27FC236}">
                  <a16:creationId xmlns:a16="http://schemas.microsoft.com/office/drawing/2014/main" id="{AA22200C-BE06-99BB-B0F9-F3E1FA0B4A43}"/>
                </a:ext>
              </a:extLst>
            </p:cNvPr>
            <p:cNvGrpSpPr/>
            <p:nvPr/>
          </p:nvGrpSpPr>
          <p:grpSpPr>
            <a:xfrm>
              <a:off x="3667584" y="1243889"/>
              <a:ext cx="4124396" cy="2402467"/>
              <a:chOff x="16" y="9"/>
              <a:chExt cx="13037586" cy="7594410"/>
            </a:xfrm>
          </p:grpSpPr>
          <p:sp>
            <p:nvSpPr>
              <p:cNvPr id="240" name="Google Shape;240;p14">
                <a:extLst>
                  <a:ext uri="{FF2B5EF4-FFF2-40B4-BE49-F238E27FC236}">
                    <a16:creationId xmlns:a16="http://schemas.microsoft.com/office/drawing/2014/main" id="{511F08B1-3A98-8234-D8CD-401179A284D6}"/>
                  </a:ext>
                </a:extLst>
              </p:cNvPr>
              <p:cNvSpPr/>
              <p:nvPr/>
            </p:nvSpPr>
            <p:spPr>
              <a:xfrm>
                <a:off x="16" y="9"/>
                <a:ext cx="6668511"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dirty="0"/>
              </a:p>
            </p:txBody>
          </p:sp>
          <p:sp>
            <p:nvSpPr>
              <p:cNvPr id="241" name="Google Shape;241;p14">
                <a:extLst>
                  <a:ext uri="{FF2B5EF4-FFF2-40B4-BE49-F238E27FC236}">
                    <a16:creationId xmlns:a16="http://schemas.microsoft.com/office/drawing/2014/main" id="{0A5D0E7F-D695-B119-71ED-09C58CC93520}"/>
                  </a:ext>
                </a:extLst>
              </p:cNvPr>
              <p:cNvSpPr/>
              <p:nvPr/>
            </p:nvSpPr>
            <p:spPr>
              <a:xfrm>
                <a:off x="6369082" y="3326570"/>
                <a:ext cx="6668520" cy="4267849"/>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nvGrpSpPr>
            <p:cNvPr id="2" name="Google Shape;239;p14">
              <a:extLst>
                <a:ext uri="{FF2B5EF4-FFF2-40B4-BE49-F238E27FC236}">
                  <a16:creationId xmlns:a16="http://schemas.microsoft.com/office/drawing/2014/main" id="{D5B7BEC8-D4D9-9EE4-CA38-65A7335E227A}"/>
                </a:ext>
              </a:extLst>
            </p:cNvPr>
            <p:cNvGrpSpPr/>
            <p:nvPr/>
          </p:nvGrpSpPr>
          <p:grpSpPr>
            <a:xfrm>
              <a:off x="7671140" y="3350954"/>
              <a:ext cx="4136515" cy="2393086"/>
              <a:chOff x="-21815" y="28878"/>
              <a:chExt cx="13075911" cy="7564766"/>
            </a:xfrm>
          </p:grpSpPr>
          <p:sp>
            <p:nvSpPr>
              <p:cNvPr id="3" name="Google Shape;240;p14">
                <a:extLst>
                  <a:ext uri="{FF2B5EF4-FFF2-40B4-BE49-F238E27FC236}">
                    <a16:creationId xmlns:a16="http://schemas.microsoft.com/office/drawing/2014/main" id="{E69BDDB9-6FD4-8085-7172-935B0E5EF18D}"/>
                  </a:ext>
                </a:extLst>
              </p:cNvPr>
              <p:cNvSpPr/>
              <p:nvPr/>
            </p:nvSpPr>
            <p:spPr>
              <a:xfrm>
                <a:off x="-21815" y="28878"/>
                <a:ext cx="6668519" cy="4267850"/>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sp>
            <p:nvSpPr>
              <p:cNvPr id="4" name="Google Shape;241;p14">
                <a:extLst>
                  <a:ext uri="{FF2B5EF4-FFF2-40B4-BE49-F238E27FC236}">
                    <a16:creationId xmlns:a16="http://schemas.microsoft.com/office/drawing/2014/main" id="{7BA1E780-0D1B-002C-2DE9-7CC296DF7E68}"/>
                  </a:ext>
                </a:extLst>
              </p:cNvPr>
              <p:cNvSpPr/>
              <p:nvPr/>
            </p:nvSpPr>
            <p:spPr>
              <a:xfrm>
                <a:off x="6385576" y="3325791"/>
                <a:ext cx="6668520" cy="4267853"/>
              </a:xfrm>
              <a:custGeom>
                <a:avLst/>
                <a:gdLst/>
                <a:ahLst/>
                <a:cxnLst/>
                <a:rect l="l" t="t" r="r" b="b"/>
                <a:pathLst>
                  <a:path w="6668520" h="4267853" extrusionOk="0">
                    <a:moveTo>
                      <a:pt x="0" y="0"/>
                    </a:moveTo>
                    <a:lnTo>
                      <a:pt x="6668520" y="0"/>
                    </a:lnTo>
                    <a:lnTo>
                      <a:pt x="6668520" y="4267853"/>
                    </a:lnTo>
                    <a:lnTo>
                      <a:pt x="0" y="4267853"/>
                    </a:lnTo>
                    <a:lnTo>
                      <a:pt x="0" y="0"/>
                    </a:lnTo>
                    <a:close/>
                  </a:path>
                </a:pathLst>
              </a:custGeom>
              <a:blipFill rotWithShape="1">
                <a:blip r:embed="rId3" cstate="screen">
                  <a:alphaModFix/>
                  <a:extLst>
                    <a:ext uri="{28A0092B-C50C-407E-A947-70E740481C1C}">
                      <a14:useLocalDpi xmlns:a14="http://schemas.microsoft.com/office/drawing/2010/main"/>
                    </a:ext>
                  </a:extLst>
                </a:blip>
                <a:stretch>
                  <a:fillRect/>
                </a:stretch>
              </a:blipFill>
              <a:ln>
                <a:noFill/>
              </a:ln>
            </p:spPr>
            <p:txBody>
              <a:bodyPr/>
              <a:lstStyle/>
              <a:p>
                <a:endParaRPr lang="da-DK"/>
              </a:p>
            </p:txBody>
          </p:sp>
        </p:grpSp>
      </p:grpSp>
      <p:grpSp>
        <p:nvGrpSpPr>
          <p:cNvPr id="204" name="Group 203">
            <a:extLst>
              <a:ext uri="{FF2B5EF4-FFF2-40B4-BE49-F238E27FC236}">
                <a16:creationId xmlns:a16="http://schemas.microsoft.com/office/drawing/2014/main" id="{56E37CEF-80D8-A15D-7499-98CFA545729C}"/>
              </a:ext>
            </a:extLst>
          </p:cNvPr>
          <p:cNvGrpSpPr/>
          <p:nvPr/>
        </p:nvGrpSpPr>
        <p:grpSpPr>
          <a:xfrm>
            <a:off x="269027" y="438204"/>
            <a:ext cx="1584521" cy="1665707"/>
            <a:chOff x="269027" y="438204"/>
            <a:chExt cx="1544246" cy="1665707"/>
          </a:xfrm>
        </p:grpSpPr>
        <p:sp>
          <p:nvSpPr>
            <p:cNvPr id="39" name="Google Shape;228;p14">
              <a:extLst>
                <a:ext uri="{FF2B5EF4-FFF2-40B4-BE49-F238E27FC236}">
                  <a16:creationId xmlns:a16="http://schemas.microsoft.com/office/drawing/2014/main" id="{AB0D5930-E7C0-D41A-8FE9-69D40DE00AC0}"/>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32" name="Google Shape;248;p14">
              <a:extLst>
                <a:ext uri="{FF2B5EF4-FFF2-40B4-BE49-F238E27FC236}">
                  <a16:creationId xmlns:a16="http://schemas.microsoft.com/office/drawing/2014/main" id="{48AE382C-BAA9-ED48-237A-124E97CDB588}"/>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Research</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33" name="Google Shape;249;p14">
              <a:extLst>
                <a:ext uri="{FF2B5EF4-FFF2-40B4-BE49-F238E27FC236}">
                  <a16:creationId xmlns:a16="http://schemas.microsoft.com/office/drawing/2014/main" id="{1858A3B0-C7CD-5176-057E-D78650D09AB2}"/>
                </a:ext>
              </a:extLst>
            </p:cNvPr>
            <p:cNvGrpSpPr/>
            <p:nvPr/>
          </p:nvGrpSpPr>
          <p:grpSpPr>
            <a:xfrm>
              <a:off x="354203" y="438204"/>
              <a:ext cx="422025" cy="422025"/>
              <a:chOff x="0" y="0"/>
              <a:chExt cx="1312788" cy="1312788"/>
            </a:xfrm>
          </p:grpSpPr>
          <p:grpSp>
            <p:nvGrpSpPr>
              <p:cNvPr id="35" name="Google Shape;250;p14">
                <a:extLst>
                  <a:ext uri="{FF2B5EF4-FFF2-40B4-BE49-F238E27FC236}">
                    <a16:creationId xmlns:a16="http://schemas.microsoft.com/office/drawing/2014/main" id="{E7C7DA62-2762-D9E9-08C8-4330E325ACA5}"/>
                  </a:ext>
                </a:extLst>
              </p:cNvPr>
              <p:cNvGrpSpPr/>
              <p:nvPr/>
            </p:nvGrpSpPr>
            <p:grpSpPr>
              <a:xfrm>
                <a:off x="0" y="0"/>
                <a:ext cx="1312788" cy="1312788"/>
                <a:chOff x="0" y="0"/>
                <a:chExt cx="812800" cy="812800"/>
              </a:xfrm>
            </p:grpSpPr>
            <p:sp>
              <p:nvSpPr>
                <p:cNvPr id="37" name="Google Shape;251;p14">
                  <a:extLst>
                    <a:ext uri="{FF2B5EF4-FFF2-40B4-BE49-F238E27FC236}">
                      <a16:creationId xmlns:a16="http://schemas.microsoft.com/office/drawing/2014/main" id="{CC461BD8-90E0-7696-ACB3-6CFCF2E81D2E}"/>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8" name="Google Shape;252;p14">
                  <a:extLst>
                    <a:ext uri="{FF2B5EF4-FFF2-40B4-BE49-F238E27FC236}">
                      <a16:creationId xmlns:a16="http://schemas.microsoft.com/office/drawing/2014/main" id="{C2D11DCE-0C11-B6D6-9F1D-C3382DFC2CCE}"/>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36" name="Google Shape;253;p14">
                <a:extLst>
                  <a:ext uri="{FF2B5EF4-FFF2-40B4-BE49-F238E27FC236}">
                    <a16:creationId xmlns:a16="http://schemas.microsoft.com/office/drawing/2014/main" id="{D5785558-37A2-FA62-1C61-6C8F2C9CB7AC}"/>
                  </a:ext>
                </a:extLst>
              </p:cNvPr>
              <p:cNvSpPr txBox="1">
                <a:spLocks noGrp="1" noRot="1" noMove="1" noResize="1" noEditPoints="1" noAdjustHandles="1" noChangeArrowheads="1" noChangeShapeType="1"/>
              </p:cNvSpPr>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1</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34" name="Google Shape;258;p14">
              <a:extLst>
                <a:ext uri="{FF2B5EF4-FFF2-40B4-BE49-F238E27FC236}">
                  <a16:creationId xmlns:a16="http://schemas.microsoft.com/office/drawing/2014/main" id="{B4899FBD-C4F8-5B72-1D6E-AA700A4F8A03}"/>
                </a:ext>
              </a:extLst>
            </p:cNvPr>
            <p:cNvSpPr txBox="1"/>
            <p:nvPr/>
          </p:nvSpPr>
          <p:spPr>
            <a:xfrm>
              <a:off x="440822" y="1346755"/>
              <a:ext cx="1264542" cy="553998"/>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Study Abroad</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Beyond Borders</a:t>
              </a:r>
            </a:p>
            <a:p>
              <a:pPr marL="171450" marR="0" lvl="0" indent="-171450" algn="l" rtl="0">
                <a:lnSpc>
                  <a:spcPct val="100000"/>
                </a:lnSpc>
                <a:spcBef>
                  <a:spcPts val="0"/>
                </a:spcBef>
                <a:spcAft>
                  <a:spcPts val="0"/>
                </a:spcAft>
                <a:buFont typeface="Arial" panose="020B0604020202020204" pitchFamily="34" charset="0"/>
                <a:buChar char="•"/>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Travel Reports</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2307742A-9B79-60A6-CAC5-60F1D1164232}"/>
              </a:ext>
            </a:extLst>
          </p:cNvPr>
          <p:cNvGrpSpPr/>
          <p:nvPr/>
        </p:nvGrpSpPr>
        <p:grpSpPr>
          <a:xfrm>
            <a:off x="2674978" y="1449632"/>
            <a:ext cx="1584521" cy="1665707"/>
            <a:chOff x="269027" y="438204"/>
            <a:chExt cx="1544246" cy="1665707"/>
          </a:xfrm>
        </p:grpSpPr>
        <p:sp>
          <p:nvSpPr>
            <p:cNvPr id="6" name="Google Shape;228;p14">
              <a:extLst>
                <a:ext uri="{FF2B5EF4-FFF2-40B4-BE49-F238E27FC236}">
                  <a16:creationId xmlns:a16="http://schemas.microsoft.com/office/drawing/2014/main" id="{2780E3F2-B2E4-2A69-A450-2F7BC4CA0938}"/>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7" name="Google Shape;248;p14">
              <a:extLst>
                <a:ext uri="{FF2B5EF4-FFF2-40B4-BE49-F238E27FC236}">
                  <a16:creationId xmlns:a16="http://schemas.microsoft.com/office/drawing/2014/main" id="{6170EE55-D0A1-D0F3-DD8B-15D58A47DD1C}"/>
                </a:ext>
              </a:extLst>
            </p:cNvPr>
            <p:cNvSpPr txBox="1"/>
            <p:nvPr/>
          </p:nvSpPr>
          <p:spPr>
            <a:xfrm>
              <a:off x="521983" y="815407"/>
              <a:ext cx="1153869"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Ansøg</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oogle Shape;249;p14">
              <a:extLst>
                <a:ext uri="{FF2B5EF4-FFF2-40B4-BE49-F238E27FC236}">
                  <a16:creationId xmlns:a16="http://schemas.microsoft.com/office/drawing/2014/main" id="{A0792B02-D64F-98A1-B40D-47A2852065BC}"/>
                </a:ext>
              </a:extLst>
            </p:cNvPr>
            <p:cNvGrpSpPr/>
            <p:nvPr/>
          </p:nvGrpSpPr>
          <p:grpSpPr>
            <a:xfrm>
              <a:off x="354203" y="438204"/>
              <a:ext cx="422025" cy="422025"/>
              <a:chOff x="0" y="0"/>
              <a:chExt cx="1312788" cy="1312788"/>
            </a:xfrm>
          </p:grpSpPr>
          <p:grpSp>
            <p:nvGrpSpPr>
              <p:cNvPr id="10" name="Google Shape;250;p14">
                <a:extLst>
                  <a:ext uri="{FF2B5EF4-FFF2-40B4-BE49-F238E27FC236}">
                    <a16:creationId xmlns:a16="http://schemas.microsoft.com/office/drawing/2014/main" id="{CE470F17-58B1-808D-0CEC-5FE6C41B5FC0}"/>
                  </a:ext>
                </a:extLst>
              </p:cNvPr>
              <p:cNvGrpSpPr/>
              <p:nvPr/>
            </p:nvGrpSpPr>
            <p:grpSpPr>
              <a:xfrm>
                <a:off x="0" y="0"/>
                <a:ext cx="1312788" cy="1312788"/>
                <a:chOff x="0" y="0"/>
                <a:chExt cx="812800" cy="812800"/>
              </a:xfrm>
            </p:grpSpPr>
            <p:sp>
              <p:nvSpPr>
                <p:cNvPr id="12" name="Google Shape;251;p14">
                  <a:extLst>
                    <a:ext uri="{FF2B5EF4-FFF2-40B4-BE49-F238E27FC236}">
                      <a16:creationId xmlns:a16="http://schemas.microsoft.com/office/drawing/2014/main" id="{8B3DBA58-26C3-3CA9-78BF-B1C10DC0D009}"/>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13" name="Google Shape;252;p14">
                  <a:extLst>
                    <a:ext uri="{FF2B5EF4-FFF2-40B4-BE49-F238E27FC236}">
                      <a16:creationId xmlns:a16="http://schemas.microsoft.com/office/drawing/2014/main" id="{7E26BC92-325A-B2C0-B762-505A917AC3DB}"/>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11" name="Google Shape;253;p14">
                <a:extLst>
                  <a:ext uri="{FF2B5EF4-FFF2-40B4-BE49-F238E27FC236}">
                    <a16:creationId xmlns:a16="http://schemas.microsoft.com/office/drawing/2014/main" id="{369136FB-5002-EA3F-1E47-FB9AC005C366}"/>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2</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9" name="Google Shape;258;p14">
              <a:extLst>
                <a:ext uri="{FF2B5EF4-FFF2-40B4-BE49-F238E27FC236}">
                  <a16:creationId xmlns:a16="http://schemas.microsoft.com/office/drawing/2014/main" id="{050CCCB2-DAE1-7D2C-5FA2-2B8EEBBD462F}"/>
                </a:ext>
              </a:extLst>
            </p:cNvPr>
            <p:cNvSpPr txBox="1"/>
            <p:nvPr/>
          </p:nvSpPr>
          <p:spPr>
            <a:xfrm>
              <a:off x="471975" y="1246294"/>
              <a:ext cx="1264542" cy="738664"/>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Forår</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Maj - 1. Juni</a:t>
              </a:r>
            </a:p>
            <a:p>
              <a:pPr marL="171450" marR="0" lvl="0" indent="-171450" algn="l"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Efterår </a:t>
              </a:r>
            </a:p>
            <a:p>
              <a:pPr marR="0" lvl="0" algn="l" rtl="0">
                <a:lnSpc>
                  <a:spcPct val="100000"/>
                </a:lnSpc>
                <a:spcBef>
                  <a:spcPts val="0"/>
                </a:spcBef>
                <a:spcAft>
                  <a:spcPts val="0"/>
                </a:spcAft>
              </a:pP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1. </a:t>
              </a:r>
              <a:r>
                <a:rPr lang="da-DK" sz="1200" dirty="0" err="1">
                  <a:solidFill>
                    <a:schemeClr val="bg1"/>
                  </a:solidFill>
                  <a:latin typeface="Calibri" panose="020F0502020204030204" pitchFamily="34" charset="0"/>
                  <a:ea typeface="Calibri" panose="020F0502020204030204" pitchFamily="34" charset="0"/>
                  <a:cs typeface="Calibri" panose="020F0502020204030204" pitchFamily="34" charset="0"/>
                  <a:sym typeface="Lato"/>
                </a:rPr>
                <a:t>Nov</a:t>
              </a:r>
              <a:r>
                <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sym typeface="Lato"/>
                </a:rPr>
                <a:t> – 1.Dec</a:t>
              </a:r>
              <a:endParaRPr lang="da-DK" sz="12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14" name="Group 13">
            <a:extLst>
              <a:ext uri="{FF2B5EF4-FFF2-40B4-BE49-F238E27FC236}">
                <a16:creationId xmlns:a16="http://schemas.microsoft.com/office/drawing/2014/main" id="{C5176E0C-DD35-0D00-B149-259B2B1A4176}"/>
              </a:ext>
            </a:extLst>
          </p:cNvPr>
          <p:cNvGrpSpPr/>
          <p:nvPr/>
        </p:nvGrpSpPr>
        <p:grpSpPr>
          <a:xfrm>
            <a:off x="5022475" y="2338641"/>
            <a:ext cx="1584521" cy="1665707"/>
            <a:chOff x="269027" y="438204"/>
            <a:chExt cx="1544246" cy="1665707"/>
          </a:xfrm>
        </p:grpSpPr>
        <p:sp>
          <p:nvSpPr>
            <p:cNvPr id="15" name="Google Shape;228;p14">
              <a:extLst>
                <a:ext uri="{FF2B5EF4-FFF2-40B4-BE49-F238E27FC236}">
                  <a16:creationId xmlns:a16="http://schemas.microsoft.com/office/drawing/2014/main" id="{B9361BED-818C-02D7-C0F4-A1EB2E1F8336}"/>
                </a:ext>
              </a:extLst>
            </p:cNvPr>
            <p:cNvSpPr/>
            <p:nvPr/>
          </p:nvSpPr>
          <p:spPr>
            <a:xfrm>
              <a:off x="269027" y="574188"/>
              <a:ext cx="1544246" cy="152972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16" name="Google Shape;248;p14">
              <a:extLst>
                <a:ext uri="{FF2B5EF4-FFF2-40B4-BE49-F238E27FC236}">
                  <a16:creationId xmlns:a16="http://schemas.microsoft.com/office/drawing/2014/main" id="{CF035204-16E1-77B3-8C75-2CA6C75E0090}"/>
                </a:ext>
              </a:extLst>
            </p:cNvPr>
            <p:cNvSpPr txBox="1"/>
            <p:nvPr/>
          </p:nvSpPr>
          <p:spPr>
            <a:xfrm>
              <a:off x="401227" y="796235"/>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Nomination</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7" name="Google Shape;249;p14">
              <a:extLst>
                <a:ext uri="{FF2B5EF4-FFF2-40B4-BE49-F238E27FC236}">
                  <a16:creationId xmlns:a16="http://schemas.microsoft.com/office/drawing/2014/main" id="{FB44B315-9C59-B9AA-266B-2F577FF742D9}"/>
                </a:ext>
              </a:extLst>
            </p:cNvPr>
            <p:cNvGrpSpPr/>
            <p:nvPr/>
          </p:nvGrpSpPr>
          <p:grpSpPr>
            <a:xfrm>
              <a:off x="354203" y="438204"/>
              <a:ext cx="422025" cy="422025"/>
              <a:chOff x="0" y="0"/>
              <a:chExt cx="1312788" cy="1312788"/>
            </a:xfrm>
          </p:grpSpPr>
          <p:grpSp>
            <p:nvGrpSpPr>
              <p:cNvPr id="19" name="Google Shape;250;p14">
                <a:extLst>
                  <a:ext uri="{FF2B5EF4-FFF2-40B4-BE49-F238E27FC236}">
                    <a16:creationId xmlns:a16="http://schemas.microsoft.com/office/drawing/2014/main" id="{451FD8E9-30EA-45A9-102D-ECFABA34E1D5}"/>
                  </a:ext>
                </a:extLst>
              </p:cNvPr>
              <p:cNvGrpSpPr/>
              <p:nvPr/>
            </p:nvGrpSpPr>
            <p:grpSpPr>
              <a:xfrm>
                <a:off x="0" y="0"/>
                <a:ext cx="1312788" cy="1312788"/>
                <a:chOff x="0" y="0"/>
                <a:chExt cx="812800" cy="812800"/>
              </a:xfrm>
            </p:grpSpPr>
            <p:sp>
              <p:nvSpPr>
                <p:cNvPr id="21" name="Google Shape;251;p14">
                  <a:extLst>
                    <a:ext uri="{FF2B5EF4-FFF2-40B4-BE49-F238E27FC236}">
                      <a16:creationId xmlns:a16="http://schemas.microsoft.com/office/drawing/2014/main" id="{85F3058F-9ADF-A4AE-48BB-82B96BBCEC37}"/>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22" name="Google Shape;252;p14">
                  <a:extLst>
                    <a:ext uri="{FF2B5EF4-FFF2-40B4-BE49-F238E27FC236}">
                      <a16:creationId xmlns:a16="http://schemas.microsoft.com/office/drawing/2014/main" id="{F3C12455-BD0B-C3E2-6FE2-3EA22BF630CC}"/>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0" name="Google Shape;253;p14">
                <a:extLst>
                  <a:ext uri="{FF2B5EF4-FFF2-40B4-BE49-F238E27FC236}">
                    <a16:creationId xmlns:a16="http://schemas.microsoft.com/office/drawing/2014/main" id="{80295EFE-7219-B871-96D3-B21CF91EAABB}"/>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b="0" i="0" u="none" strike="noStrike" cap="none"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3</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18" name="Google Shape;258;p14">
              <a:extLst>
                <a:ext uri="{FF2B5EF4-FFF2-40B4-BE49-F238E27FC236}">
                  <a16:creationId xmlns:a16="http://schemas.microsoft.com/office/drawing/2014/main" id="{F92932EC-1BAA-1213-FAD8-F6334BB2C109}"/>
                </a:ext>
              </a:extLst>
            </p:cNvPr>
            <p:cNvSpPr txBox="1"/>
            <p:nvPr/>
          </p:nvSpPr>
          <p:spPr>
            <a:xfrm>
              <a:off x="401227" y="1242144"/>
              <a:ext cx="1348399" cy="738664"/>
            </a:xfrm>
            <a:prstGeom prst="rect">
              <a:avLst/>
            </a:prstGeom>
            <a:noFill/>
            <a:ln>
              <a:noFill/>
            </a:ln>
          </p:spPr>
          <p:txBody>
            <a:bodyPr spcFirstLastPara="1" wrap="square" lIns="0" tIns="0" rIns="0" bIns="0" anchor="t" anchorCtr="0">
              <a:spAutoFit/>
            </a:bodyPr>
            <a:lstStyle/>
            <a:p>
              <a:pPr marR="0" lvl="0" rtl="0">
                <a:lnSpc>
                  <a:spcPct val="100000"/>
                </a:lnSpc>
                <a:spcBef>
                  <a:spcPts val="0"/>
                </a:spcBef>
                <a:spcAft>
                  <a:spcPts val="0"/>
                </a:spcAft>
              </a:pPr>
              <a:r>
                <a:rPr lang="da-DK" sz="1200" i="0" u="none" strike="noStrike" cap="none" dirty="0">
                  <a:solidFill>
                    <a:schemeClr val="bg1"/>
                  </a:solidFill>
                  <a:latin typeface="Calibri" panose="020F0502020204030204" pitchFamily="34" charset="0"/>
                  <a:cs typeface="Calibri" panose="020F0502020204030204" pitchFamily="34" charset="0"/>
                  <a:sym typeface="Arial"/>
                </a:rPr>
                <a:t>Du bliver tilbudt en plads ved et universitet max 3 uger efter deadline.</a:t>
              </a:r>
            </a:p>
          </p:txBody>
        </p:sp>
      </p:grpSp>
      <p:grpSp>
        <p:nvGrpSpPr>
          <p:cNvPr id="23" name="Group 22">
            <a:extLst>
              <a:ext uri="{FF2B5EF4-FFF2-40B4-BE49-F238E27FC236}">
                <a16:creationId xmlns:a16="http://schemas.microsoft.com/office/drawing/2014/main" id="{806D4B7F-E31D-20E2-73BF-46C2BA767B07}"/>
              </a:ext>
            </a:extLst>
          </p:cNvPr>
          <p:cNvGrpSpPr/>
          <p:nvPr/>
        </p:nvGrpSpPr>
        <p:grpSpPr>
          <a:xfrm>
            <a:off x="7327903" y="3239486"/>
            <a:ext cx="1982914" cy="1929177"/>
            <a:chOff x="269027" y="438204"/>
            <a:chExt cx="1932512" cy="1929177"/>
          </a:xfrm>
        </p:grpSpPr>
        <p:sp>
          <p:nvSpPr>
            <p:cNvPr id="24" name="Google Shape;228;p14">
              <a:extLst>
                <a:ext uri="{FF2B5EF4-FFF2-40B4-BE49-F238E27FC236}">
                  <a16:creationId xmlns:a16="http://schemas.microsoft.com/office/drawing/2014/main" id="{6895EC98-EE84-E16C-AAEF-7A80A10DD946}"/>
                </a:ext>
              </a:extLst>
            </p:cNvPr>
            <p:cNvSpPr/>
            <p:nvPr/>
          </p:nvSpPr>
          <p:spPr>
            <a:xfrm>
              <a:off x="269027" y="574188"/>
              <a:ext cx="1714708" cy="1625253"/>
            </a:xfrm>
            <a:custGeom>
              <a:avLst/>
              <a:gdLst/>
              <a:ahLst/>
              <a:cxnLst/>
              <a:rect l="l" t="t" r="r" b="b"/>
              <a:pathLst>
                <a:path w="948874" h="939950" extrusionOk="0">
                  <a:moveTo>
                    <a:pt x="109593" y="0"/>
                  </a:moveTo>
                  <a:lnTo>
                    <a:pt x="839281" y="0"/>
                  </a:lnTo>
                  <a:cubicBezTo>
                    <a:pt x="868347" y="0"/>
                    <a:pt x="896222" y="11546"/>
                    <a:pt x="916775" y="32099"/>
                  </a:cubicBezTo>
                  <a:cubicBezTo>
                    <a:pt x="937328" y="52652"/>
                    <a:pt x="948874" y="80527"/>
                    <a:pt x="948874" y="109593"/>
                  </a:cubicBezTo>
                  <a:lnTo>
                    <a:pt x="948874" y="830356"/>
                  </a:lnTo>
                  <a:cubicBezTo>
                    <a:pt x="948874" y="890883"/>
                    <a:pt x="899808" y="939950"/>
                    <a:pt x="839281" y="939950"/>
                  </a:cubicBezTo>
                  <a:lnTo>
                    <a:pt x="109593" y="939950"/>
                  </a:lnTo>
                  <a:cubicBezTo>
                    <a:pt x="49067" y="939950"/>
                    <a:pt x="0" y="890883"/>
                    <a:pt x="0" y="830356"/>
                  </a:cubicBezTo>
                  <a:lnTo>
                    <a:pt x="0" y="109593"/>
                  </a:lnTo>
                  <a:cubicBezTo>
                    <a:pt x="0" y="49067"/>
                    <a:pt x="49067" y="0"/>
                    <a:pt x="109593" y="0"/>
                  </a:cubicBezTo>
                  <a:close/>
                </a:path>
              </a:pathLst>
            </a:custGeom>
            <a:solidFill>
              <a:schemeClr val="bg1">
                <a:alpha val="46000"/>
              </a:scheme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dirty="0"/>
            </a:p>
          </p:txBody>
        </p:sp>
        <p:sp>
          <p:nvSpPr>
            <p:cNvPr id="25" name="Google Shape;248;p14">
              <a:extLst>
                <a:ext uri="{FF2B5EF4-FFF2-40B4-BE49-F238E27FC236}">
                  <a16:creationId xmlns:a16="http://schemas.microsoft.com/office/drawing/2014/main" id="{1488EA7C-FFA2-BE03-2B62-CB59D32DCD1B}"/>
                </a:ext>
              </a:extLst>
            </p:cNvPr>
            <p:cNvSpPr txBox="1"/>
            <p:nvPr/>
          </p:nvSpPr>
          <p:spPr>
            <a:xfrm>
              <a:off x="756445" y="649607"/>
              <a:ext cx="1227290" cy="430887"/>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2000" dirty="0">
                  <a:solidFill>
                    <a:schemeClr val="bg1"/>
                  </a:solidFill>
                  <a:latin typeface="Calibri" panose="020F0502020204030204" pitchFamily="34" charset="0"/>
                  <a:ea typeface="Calibri" panose="020F0502020204030204" pitchFamily="34" charset="0"/>
                  <a:cs typeface="Calibri" panose="020F0502020204030204" pitchFamily="34" charset="0"/>
                  <a:sym typeface="Libre Baskerville"/>
                </a:rPr>
                <a:t>2. Runde</a:t>
              </a:r>
              <a:endParaRPr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6" name="Google Shape;249;p14">
              <a:extLst>
                <a:ext uri="{FF2B5EF4-FFF2-40B4-BE49-F238E27FC236}">
                  <a16:creationId xmlns:a16="http://schemas.microsoft.com/office/drawing/2014/main" id="{ACE719F3-AA1D-5891-8BA5-585DE066B660}"/>
                </a:ext>
              </a:extLst>
            </p:cNvPr>
            <p:cNvGrpSpPr/>
            <p:nvPr/>
          </p:nvGrpSpPr>
          <p:grpSpPr>
            <a:xfrm>
              <a:off x="354203" y="438204"/>
              <a:ext cx="422025" cy="422025"/>
              <a:chOff x="0" y="0"/>
              <a:chExt cx="1312788" cy="1312788"/>
            </a:xfrm>
          </p:grpSpPr>
          <p:grpSp>
            <p:nvGrpSpPr>
              <p:cNvPr id="28" name="Google Shape;250;p14">
                <a:extLst>
                  <a:ext uri="{FF2B5EF4-FFF2-40B4-BE49-F238E27FC236}">
                    <a16:creationId xmlns:a16="http://schemas.microsoft.com/office/drawing/2014/main" id="{753AEBAC-FA72-D5A1-DE61-F694EA6C66CA}"/>
                  </a:ext>
                </a:extLst>
              </p:cNvPr>
              <p:cNvGrpSpPr/>
              <p:nvPr/>
            </p:nvGrpSpPr>
            <p:grpSpPr>
              <a:xfrm>
                <a:off x="0" y="0"/>
                <a:ext cx="1312788" cy="1312788"/>
                <a:chOff x="0" y="0"/>
                <a:chExt cx="812800" cy="812800"/>
              </a:xfrm>
            </p:grpSpPr>
            <p:sp>
              <p:nvSpPr>
                <p:cNvPr id="30" name="Google Shape;251;p14">
                  <a:extLst>
                    <a:ext uri="{FF2B5EF4-FFF2-40B4-BE49-F238E27FC236}">
                      <a16:creationId xmlns:a16="http://schemas.microsoft.com/office/drawing/2014/main" id="{4296F4BD-D108-BBDA-EBFB-6CB57D0CA1DC}"/>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5252"/>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31" name="Google Shape;252;p14">
                  <a:extLst>
                    <a:ext uri="{FF2B5EF4-FFF2-40B4-BE49-F238E27FC236}">
                      <a16:creationId xmlns:a16="http://schemas.microsoft.com/office/drawing/2014/main" id="{3A6A8AE6-FDA5-05ED-89C1-497987E275D0}"/>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sp>
            <p:nvSpPr>
              <p:cNvPr id="29" name="Google Shape;253;p14">
                <a:extLst>
                  <a:ext uri="{FF2B5EF4-FFF2-40B4-BE49-F238E27FC236}">
                    <a16:creationId xmlns:a16="http://schemas.microsoft.com/office/drawing/2014/main" id="{CE90328C-22E2-D591-2C83-014FDC736288}"/>
                  </a:ext>
                </a:extLst>
              </p:cNvPr>
              <p:cNvSpPr txBox="1"/>
              <p:nvPr/>
            </p:nvSpPr>
            <p:spPr>
              <a:xfrm>
                <a:off x="468242" y="84048"/>
                <a:ext cx="783007" cy="1005265"/>
              </a:xfrm>
              <a:prstGeom prst="rect">
                <a:avLst/>
              </a:prstGeom>
              <a:noFill/>
              <a:ln>
                <a:noFill/>
              </a:ln>
            </p:spPr>
            <p:txBody>
              <a:bodyPr spcFirstLastPara="1" wrap="square" lIns="0" tIns="0" rIns="0" bIns="0" anchor="t" anchorCtr="0">
                <a:spAutoFit/>
              </a:bodyPr>
              <a:lstStyle/>
              <a:p>
                <a:pPr marL="0" marR="0" lvl="0" indent="0" algn="just" rtl="0">
                  <a:lnSpc>
                    <a:spcPct val="140006"/>
                  </a:lnSpc>
                  <a:spcBef>
                    <a:spcPts val="0"/>
                  </a:spcBef>
                  <a:spcAft>
                    <a:spcPts val="0"/>
                  </a:spcAft>
                  <a:buNone/>
                </a:pPr>
                <a:r>
                  <a:rPr lang="en" sz="1500" dirty="0">
                    <a:solidFill>
                      <a:srgbClr val="F9EFE8"/>
                    </a:solidFill>
                    <a:latin typeface="Calibri" panose="020F0502020204030204" pitchFamily="34" charset="0"/>
                    <a:ea typeface="Calibri" panose="020F0502020204030204" pitchFamily="34" charset="0"/>
                    <a:cs typeface="Calibri" panose="020F0502020204030204" pitchFamily="34" charset="0"/>
                    <a:sym typeface="Libre Baskerville"/>
                  </a:rPr>
                  <a:t>4</a:t>
                </a:r>
                <a:r>
                  <a:rPr lang="en" sz="1500" b="0" i="0" u="none" strike="noStrike" cap="none" dirty="0">
                    <a:solidFill>
                      <a:srgbClr val="F9EFE8"/>
                    </a:solidFill>
                    <a:latin typeface="Libre Baskerville"/>
                    <a:ea typeface="Libre Baskerville"/>
                    <a:cs typeface="Libre Baskerville"/>
                    <a:sym typeface="Libre Baskerville"/>
                  </a:rPr>
                  <a:t>.</a:t>
                </a:r>
                <a:endParaRPr sz="700" dirty="0"/>
              </a:p>
            </p:txBody>
          </p:sp>
        </p:grpSp>
        <p:sp>
          <p:nvSpPr>
            <p:cNvPr id="27" name="Google Shape;258;p14">
              <a:extLst>
                <a:ext uri="{FF2B5EF4-FFF2-40B4-BE49-F238E27FC236}">
                  <a16:creationId xmlns:a16="http://schemas.microsoft.com/office/drawing/2014/main" id="{35AEB32E-ED7B-610C-6B19-4D751D598DFE}"/>
                </a:ext>
              </a:extLst>
            </p:cNvPr>
            <p:cNvSpPr txBox="1"/>
            <p:nvPr/>
          </p:nvSpPr>
          <p:spPr>
            <a:xfrm>
              <a:off x="408020" y="1074719"/>
              <a:ext cx="1793519" cy="1292662"/>
            </a:xfrm>
            <a:prstGeom prst="rect">
              <a:avLst/>
            </a:prstGeom>
            <a:noFill/>
            <a:ln>
              <a:noFill/>
            </a:ln>
          </p:spPr>
          <p:txBody>
            <a:bodyPr spcFirstLastPara="1" wrap="square" lIns="0" tIns="0" rIns="0" bIns="0" anchor="t" anchorCtr="0">
              <a:spAutoFit/>
            </a:bodyPr>
            <a:lstStyle/>
            <a:p>
              <a:pPr marL="171450" marR="0" lvl="0" indent="-171450" rtl="0">
                <a:lnSpc>
                  <a:spcPct val="100000"/>
                </a:lnSpc>
                <a:spcBef>
                  <a:spcPts val="0"/>
                </a:spcBef>
                <a:spcAft>
                  <a:spcPts val="0"/>
                </a:spcAft>
                <a:buFont typeface="Arial" panose="020B0604020202020204" pitchFamily="34" charset="0"/>
                <a:buChar char="•"/>
              </a:pPr>
              <a:r>
                <a:rPr lang="da-DK" sz="1200" b="1" dirty="0">
                  <a:solidFill>
                    <a:schemeClr val="bg1"/>
                  </a:solidFill>
                  <a:latin typeface="Calibri" panose="020F0502020204030204" pitchFamily="34" charset="0"/>
                  <a:cs typeface="Calibri" panose="020F0502020204030204" pitchFamily="34" charset="0"/>
                </a:rPr>
                <a:t>Deadline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 Februar</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15. August</a:t>
              </a:r>
            </a:p>
            <a:p>
              <a:pPr marL="171450" marR="0" lvl="0" indent="-171450" rtl="0">
                <a:lnSpc>
                  <a:spcPct val="100000"/>
                </a:lnSpc>
                <a:spcBef>
                  <a:spcPts val="0"/>
                </a:spcBef>
                <a:spcAft>
                  <a:spcPts val="0"/>
                </a:spcAft>
                <a:buFont typeface="Arial" panose="020B0604020202020204" pitchFamily="34" charset="0"/>
                <a:buChar char="•"/>
              </a:pPr>
              <a:r>
                <a:rPr lang="da-DK" sz="1200" b="1" dirty="0" err="1">
                  <a:solidFill>
                    <a:schemeClr val="bg1"/>
                  </a:solidFill>
                  <a:latin typeface="Calibri" panose="020F0502020204030204" pitchFamily="34" charset="0"/>
                  <a:cs typeface="Calibri" panose="020F0502020204030204" pitchFamily="34" charset="0"/>
                </a:rPr>
                <a:t>Priority</a:t>
              </a:r>
              <a:endParaRPr lang="da-DK" sz="1200" b="1" dirty="0">
                <a:solidFill>
                  <a:schemeClr val="bg1"/>
                </a:solidFill>
                <a:latin typeface="Calibri" panose="020F0502020204030204" pitchFamily="34" charset="0"/>
                <a:cs typeface="Calibri" panose="020F0502020204030204" pitchFamily="34" charset="0"/>
              </a:endParaRP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Hvis ingen    </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nomination i 1. runde</a:t>
              </a:r>
            </a:p>
            <a:p>
              <a:pPr marR="0" lvl="0" rtl="0">
                <a:lnSpc>
                  <a:spcPct val="100000"/>
                </a:lnSpc>
                <a:spcBef>
                  <a:spcPts val="0"/>
                </a:spcBef>
                <a:spcAft>
                  <a:spcPts val="0"/>
                </a:spcAft>
              </a:pPr>
              <a:r>
                <a:rPr lang="da-DK" sz="1200" dirty="0">
                  <a:solidFill>
                    <a:schemeClr val="bg1"/>
                  </a:solidFill>
                  <a:latin typeface="Calibri" panose="020F0502020204030204" pitchFamily="34" charset="0"/>
                  <a:cs typeface="Calibri" panose="020F0502020204030204" pitchFamily="34" charset="0"/>
                </a:rPr>
                <a:t> </a:t>
              </a:r>
              <a:endParaRPr lang="da-DK"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0" name="Google Shape;223;p14">
            <a:extLst>
              <a:ext uri="{FF2B5EF4-FFF2-40B4-BE49-F238E27FC236}">
                <a16:creationId xmlns:a16="http://schemas.microsoft.com/office/drawing/2014/main" id="{75BBD4CB-4A40-AB9A-374F-359A03AB9BBA}"/>
              </a:ext>
            </a:extLst>
          </p:cNvPr>
          <p:cNvGrpSpPr/>
          <p:nvPr/>
        </p:nvGrpSpPr>
        <p:grpSpPr>
          <a:xfrm>
            <a:off x="-593059" y="2609928"/>
            <a:ext cx="3700128" cy="3700128"/>
            <a:chOff x="0" y="0"/>
            <a:chExt cx="812800" cy="812800"/>
          </a:xfrm>
        </p:grpSpPr>
        <p:sp>
          <p:nvSpPr>
            <p:cNvPr id="42" name="Google Shape;224;p14">
              <a:extLst>
                <a:ext uri="{FF2B5EF4-FFF2-40B4-BE49-F238E27FC236}">
                  <a16:creationId xmlns:a16="http://schemas.microsoft.com/office/drawing/2014/main" id="{C496FDB1-6754-3E4C-5A3F-A3BA78068289}"/>
                </a:ext>
              </a:extLst>
            </p:cNvPr>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alpha val="43921"/>
              </a:srgbClr>
            </a:solidFill>
            <a:ln>
              <a:noFill/>
            </a:ln>
          </p:spPr>
          <p:txBody>
            <a:bodyPr spcFirstLastPara="1" wrap="square" lIns="45725" tIns="45725" rIns="45725" bIns="45725" anchor="ctr" anchorCtr="0">
              <a:noAutofit/>
            </a:bodyPr>
            <a:lstStyle/>
            <a:p>
              <a:pPr marL="0" lvl="0" indent="0" algn="l" rtl="0">
                <a:spcBef>
                  <a:spcPts val="0"/>
                </a:spcBef>
                <a:spcAft>
                  <a:spcPts val="0"/>
                </a:spcAft>
                <a:buNone/>
              </a:pPr>
              <a:endParaRPr/>
            </a:p>
          </p:txBody>
        </p:sp>
        <p:sp>
          <p:nvSpPr>
            <p:cNvPr id="43" name="Google Shape;225;p14">
              <a:extLst>
                <a:ext uri="{FF2B5EF4-FFF2-40B4-BE49-F238E27FC236}">
                  <a16:creationId xmlns:a16="http://schemas.microsoft.com/office/drawing/2014/main" id="{D5DB0830-04E1-B13C-28B1-E45419857A6D}"/>
                </a:ext>
              </a:extLst>
            </p:cNvPr>
            <p:cNvSpPr txBox="1"/>
            <p:nvPr/>
          </p:nvSpPr>
          <p:spPr>
            <a:xfrm>
              <a:off x="76200" y="38100"/>
              <a:ext cx="660400" cy="698500"/>
            </a:xfrm>
            <a:prstGeom prst="rect">
              <a:avLst/>
            </a:prstGeom>
            <a:noFill/>
            <a:ln>
              <a:noFill/>
            </a:ln>
          </p:spPr>
          <p:txBody>
            <a:bodyPr spcFirstLastPara="1" wrap="square" lIns="25400" tIns="25400" rIns="25400" bIns="25400" anchor="ctr" anchorCtr="0">
              <a:noAutofit/>
            </a:bodyPr>
            <a:lstStyle/>
            <a:p>
              <a:pPr marL="0" marR="0" lvl="0" indent="0" algn="ctr" rtl="0">
                <a:lnSpc>
                  <a:spcPct val="149944"/>
                </a:lnSpc>
                <a:spcBef>
                  <a:spcPts val="0"/>
                </a:spcBef>
                <a:spcAft>
                  <a:spcPts val="0"/>
                </a:spcAft>
                <a:buNone/>
              </a:pPr>
              <a:endParaRPr sz="900" b="0" i="0" u="none" strike="noStrike" cap="none">
                <a:solidFill>
                  <a:schemeClr val="dk1"/>
                </a:solidFill>
                <a:latin typeface="Calibri"/>
                <a:ea typeface="Calibri"/>
                <a:cs typeface="Calibri"/>
                <a:sym typeface="Calibri"/>
              </a:endParaRPr>
            </a:p>
          </p:txBody>
        </p:sp>
      </p:grpSp>
      <p:pic>
        <p:nvPicPr>
          <p:cNvPr id="44" name="Picture 43">
            <a:extLst>
              <a:ext uri="{FF2B5EF4-FFF2-40B4-BE49-F238E27FC236}">
                <a16:creationId xmlns:a16="http://schemas.microsoft.com/office/drawing/2014/main" id="{E06167F6-77CA-BA8A-465A-F67CD137FDC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3990" y="2813086"/>
            <a:ext cx="3409457" cy="3409457"/>
          </a:xfrm>
          <a:prstGeom prst="flowChartConnector">
            <a:avLst/>
          </a:prstGeom>
        </p:spPr>
      </p:pic>
      <p:sp>
        <p:nvSpPr>
          <p:cNvPr id="45" name="TextBox 44">
            <a:extLst>
              <a:ext uri="{FF2B5EF4-FFF2-40B4-BE49-F238E27FC236}">
                <a16:creationId xmlns:a16="http://schemas.microsoft.com/office/drawing/2014/main" id="{AA99F391-E6F0-44D2-EF75-34C6A984516D}"/>
              </a:ext>
            </a:extLst>
          </p:cNvPr>
          <p:cNvSpPr txBox="1"/>
          <p:nvPr/>
        </p:nvSpPr>
        <p:spPr>
          <a:xfrm>
            <a:off x="-32497" y="4783942"/>
            <a:ext cx="6873240" cy="400110"/>
          </a:xfrm>
          <a:prstGeom prst="rect">
            <a:avLst/>
          </a:prstGeom>
          <a:noFill/>
        </p:spPr>
        <p:txBody>
          <a:bodyPr wrap="square">
            <a:spAutoFit/>
          </a:bodyPr>
          <a:lstStyle/>
          <a:p>
            <a:pPr marL="0" marR="0" lvl="0" indent="0" algn="l" rtl="0">
              <a:spcBef>
                <a:spcPts val="0"/>
              </a:spcBef>
              <a:buSzPct val="25000"/>
              <a:buNone/>
            </a:pPr>
            <a:r>
              <a:rPr lang="en-US" sz="1000" b="1" i="0" dirty="0">
                <a:solidFill>
                  <a:schemeClr val="bg1"/>
                </a:solidFill>
                <a:effectLst/>
                <a:latin typeface="Neo Sans W01"/>
              </a:rPr>
              <a:t>Norway,</a:t>
            </a:r>
          </a:p>
          <a:p>
            <a:pPr marL="0" marR="0" lvl="0" indent="0" algn="l" rtl="0">
              <a:spcBef>
                <a:spcPts val="0"/>
              </a:spcBef>
              <a:buSzPct val="25000"/>
              <a:buNone/>
            </a:pPr>
            <a:r>
              <a:rPr lang="en-US" sz="1000" b="1" i="0" dirty="0">
                <a:solidFill>
                  <a:schemeClr val="bg1"/>
                </a:solidFill>
                <a:effectLst/>
                <a:latin typeface="Neo Sans W01"/>
              </a:rPr>
              <a:t>Norwegian University of Science and Technology </a:t>
            </a:r>
            <a:endParaRPr lang="da-DK" sz="1000" b="1" dirty="0">
              <a:solidFill>
                <a:schemeClr val="bg1"/>
              </a:solidFill>
              <a:latin typeface="Calibri"/>
              <a:ea typeface="Calibri"/>
              <a:cs typeface="Calibri"/>
              <a:sym typeface="Calibri"/>
            </a:endParaRPr>
          </a:p>
        </p:txBody>
      </p:sp>
    </p:spTree>
    <p:extLst>
      <p:ext uri="{BB962C8B-B14F-4D97-AF65-F5344CB8AC3E}">
        <p14:creationId xmlns:p14="http://schemas.microsoft.com/office/powerpoint/2010/main" val="3561243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1E0FFA8-0755-C7A8-82DA-104D284E0280}"/>
              </a:ext>
            </a:extLst>
          </p:cNvPr>
          <p:cNvSpPr/>
          <p:nvPr/>
        </p:nvSpPr>
        <p:spPr>
          <a:xfrm rot="16200000">
            <a:off x="1330191" y="1995604"/>
            <a:ext cx="5561268" cy="1152292"/>
          </a:xfrm>
          <a:custGeom>
            <a:avLst/>
            <a:gdLst>
              <a:gd name="connsiteX0" fmla="*/ 0 w 9144000"/>
              <a:gd name="connsiteY0" fmla="*/ 0 h 1152292"/>
              <a:gd name="connsiteX1" fmla="*/ 9144000 w 9144000"/>
              <a:gd name="connsiteY1" fmla="*/ 0 h 1152292"/>
              <a:gd name="connsiteX2" fmla="*/ 9144000 w 9144000"/>
              <a:gd name="connsiteY2" fmla="*/ 1152292 h 1152292"/>
              <a:gd name="connsiteX3" fmla="*/ 0 w 9144000"/>
              <a:gd name="connsiteY3" fmla="*/ 1152292 h 1152292"/>
              <a:gd name="connsiteX4" fmla="*/ 0 w 9144000"/>
              <a:gd name="connsiteY4" fmla="*/ 0 h 1152292"/>
              <a:gd name="connsiteX0" fmla="*/ 0 w 9144000"/>
              <a:gd name="connsiteY0" fmla="*/ 0 h 1152292"/>
              <a:gd name="connsiteX1" fmla="*/ 9144000 w 9144000"/>
              <a:gd name="connsiteY1" fmla="*/ 0 h 1152292"/>
              <a:gd name="connsiteX2" fmla="*/ 9144000 w 9144000"/>
              <a:gd name="connsiteY2" fmla="*/ 1152292 h 1152292"/>
              <a:gd name="connsiteX3" fmla="*/ 841513 w 9144000"/>
              <a:gd name="connsiteY3" fmla="*/ 969565 h 1152292"/>
              <a:gd name="connsiteX4" fmla="*/ 0 w 9144000"/>
              <a:gd name="connsiteY4" fmla="*/ 1152292 h 1152292"/>
              <a:gd name="connsiteX5" fmla="*/ 0 w 9144000"/>
              <a:gd name="connsiteY5" fmla="*/ 0 h 1152292"/>
              <a:gd name="connsiteX0" fmla="*/ 0 w 9144000"/>
              <a:gd name="connsiteY0" fmla="*/ 0 h 1190639"/>
              <a:gd name="connsiteX1" fmla="*/ 9144000 w 9144000"/>
              <a:gd name="connsiteY1" fmla="*/ 0 h 1190639"/>
              <a:gd name="connsiteX2" fmla="*/ 9144000 w 9144000"/>
              <a:gd name="connsiteY2" fmla="*/ 1152292 h 1190639"/>
              <a:gd name="connsiteX3" fmla="*/ 841513 w 9144000"/>
              <a:gd name="connsiteY3" fmla="*/ 969565 h 1190639"/>
              <a:gd name="connsiteX4" fmla="*/ 0 w 9144000"/>
              <a:gd name="connsiteY4" fmla="*/ 1152292 h 1190639"/>
              <a:gd name="connsiteX5" fmla="*/ 0 w 9144000"/>
              <a:gd name="connsiteY5" fmla="*/ 0 h 1190639"/>
              <a:gd name="connsiteX0" fmla="*/ 0 w 9144000"/>
              <a:gd name="connsiteY0" fmla="*/ 0 h 1210392"/>
              <a:gd name="connsiteX1" fmla="*/ 9144000 w 9144000"/>
              <a:gd name="connsiteY1" fmla="*/ 0 h 1210392"/>
              <a:gd name="connsiteX2" fmla="*/ 9144000 w 9144000"/>
              <a:gd name="connsiteY2" fmla="*/ 1152292 h 1210392"/>
              <a:gd name="connsiteX3" fmla="*/ 841513 w 9144000"/>
              <a:gd name="connsiteY3" fmla="*/ 969565 h 1210392"/>
              <a:gd name="connsiteX4" fmla="*/ 0 w 9144000"/>
              <a:gd name="connsiteY4" fmla="*/ 1152292 h 1210392"/>
              <a:gd name="connsiteX5" fmla="*/ 0 w 9144000"/>
              <a:gd name="connsiteY5" fmla="*/ 0 h 1210392"/>
              <a:gd name="connsiteX0" fmla="*/ 0 w 9144000"/>
              <a:gd name="connsiteY0" fmla="*/ 0 h 1189722"/>
              <a:gd name="connsiteX1" fmla="*/ 9144000 w 9144000"/>
              <a:gd name="connsiteY1" fmla="*/ 0 h 1189722"/>
              <a:gd name="connsiteX2" fmla="*/ 9144000 w 9144000"/>
              <a:gd name="connsiteY2" fmla="*/ 1152292 h 1189722"/>
              <a:gd name="connsiteX3" fmla="*/ 841513 w 9144000"/>
              <a:gd name="connsiteY3" fmla="*/ 969565 h 1189722"/>
              <a:gd name="connsiteX4" fmla="*/ 0 w 9144000"/>
              <a:gd name="connsiteY4" fmla="*/ 1152292 h 1189722"/>
              <a:gd name="connsiteX5" fmla="*/ 0 w 9144000"/>
              <a:gd name="connsiteY5" fmla="*/ 0 h 1189722"/>
              <a:gd name="connsiteX0" fmla="*/ 0 w 9144000"/>
              <a:gd name="connsiteY0" fmla="*/ 0 h 1202463"/>
              <a:gd name="connsiteX1" fmla="*/ 9144000 w 9144000"/>
              <a:gd name="connsiteY1" fmla="*/ 0 h 1202463"/>
              <a:gd name="connsiteX2" fmla="*/ 9144000 w 9144000"/>
              <a:gd name="connsiteY2" fmla="*/ 1152292 h 1202463"/>
              <a:gd name="connsiteX3" fmla="*/ 5287617 w 9144000"/>
              <a:gd name="connsiteY3" fmla="*/ 936434 h 1202463"/>
              <a:gd name="connsiteX4" fmla="*/ 841513 w 9144000"/>
              <a:gd name="connsiteY4" fmla="*/ 969565 h 1202463"/>
              <a:gd name="connsiteX5" fmla="*/ 0 w 9144000"/>
              <a:gd name="connsiteY5" fmla="*/ 1152292 h 1202463"/>
              <a:gd name="connsiteX6" fmla="*/ 0 w 9144000"/>
              <a:gd name="connsiteY6" fmla="*/ 0 h 1202463"/>
              <a:gd name="connsiteX0" fmla="*/ 0 w 9144000"/>
              <a:gd name="connsiteY0" fmla="*/ 0 h 1260325"/>
              <a:gd name="connsiteX1" fmla="*/ 9144000 w 9144000"/>
              <a:gd name="connsiteY1" fmla="*/ 0 h 1260325"/>
              <a:gd name="connsiteX2" fmla="*/ 9144000 w 9144000"/>
              <a:gd name="connsiteY2" fmla="*/ 1152292 h 1260325"/>
              <a:gd name="connsiteX3" fmla="*/ 7547113 w 9144000"/>
              <a:gd name="connsiteY3" fmla="*/ 1208103 h 1260325"/>
              <a:gd name="connsiteX4" fmla="*/ 841513 w 9144000"/>
              <a:gd name="connsiteY4" fmla="*/ 969565 h 1260325"/>
              <a:gd name="connsiteX5" fmla="*/ 0 w 9144000"/>
              <a:gd name="connsiteY5" fmla="*/ 1152292 h 1260325"/>
              <a:gd name="connsiteX6" fmla="*/ 0 w 9144000"/>
              <a:gd name="connsiteY6" fmla="*/ 0 h 1260325"/>
              <a:gd name="connsiteX0" fmla="*/ 0 w 9144000"/>
              <a:gd name="connsiteY0" fmla="*/ 0 h 1268454"/>
              <a:gd name="connsiteX1" fmla="*/ 9144000 w 9144000"/>
              <a:gd name="connsiteY1" fmla="*/ 0 h 1268454"/>
              <a:gd name="connsiteX2" fmla="*/ 9144000 w 9144000"/>
              <a:gd name="connsiteY2" fmla="*/ 1152292 h 1268454"/>
              <a:gd name="connsiteX3" fmla="*/ 7547113 w 9144000"/>
              <a:gd name="connsiteY3" fmla="*/ 1208103 h 1268454"/>
              <a:gd name="connsiteX4" fmla="*/ 841513 w 9144000"/>
              <a:gd name="connsiteY4" fmla="*/ 969565 h 1268454"/>
              <a:gd name="connsiteX5" fmla="*/ 0 w 9144000"/>
              <a:gd name="connsiteY5" fmla="*/ 1152292 h 1268454"/>
              <a:gd name="connsiteX6" fmla="*/ 0 w 9144000"/>
              <a:gd name="connsiteY6" fmla="*/ 0 h 1268454"/>
              <a:gd name="connsiteX0" fmla="*/ 0 w 9144000"/>
              <a:gd name="connsiteY0" fmla="*/ 0 h 1254364"/>
              <a:gd name="connsiteX1" fmla="*/ 9144000 w 9144000"/>
              <a:gd name="connsiteY1" fmla="*/ 0 h 1254364"/>
              <a:gd name="connsiteX2" fmla="*/ 9144000 w 9144000"/>
              <a:gd name="connsiteY2" fmla="*/ 1152292 h 1254364"/>
              <a:gd name="connsiteX3" fmla="*/ 7547113 w 9144000"/>
              <a:gd name="connsiteY3" fmla="*/ 1208103 h 1254364"/>
              <a:gd name="connsiteX4" fmla="*/ 841513 w 9144000"/>
              <a:gd name="connsiteY4" fmla="*/ 969565 h 1254364"/>
              <a:gd name="connsiteX5" fmla="*/ 0 w 9144000"/>
              <a:gd name="connsiteY5" fmla="*/ 1152292 h 1254364"/>
              <a:gd name="connsiteX6" fmla="*/ 0 w 9144000"/>
              <a:gd name="connsiteY6" fmla="*/ 0 h 1254364"/>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54"/>
              <a:gd name="connsiteX1" fmla="*/ 9144000 w 9144000"/>
              <a:gd name="connsiteY1" fmla="*/ 0 h 1208154"/>
              <a:gd name="connsiteX2" fmla="*/ 9130748 w 9144000"/>
              <a:gd name="connsiteY2" fmla="*/ 940257 h 1208154"/>
              <a:gd name="connsiteX3" fmla="*/ 7547113 w 9144000"/>
              <a:gd name="connsiteY3" fmla="*/ 1208103 h 1208154"/>
              <a:gd name="connsiteX4" fmla="*/ 841513 w 9144000"/>
              <a:gd name="connsiteY4" fmla="*/ 969565 h 1208154"/>
              <a:gd name="connsiteX5" fmla="*/ 0 w 9144000"/>
              <a:gd name="connsiteY5" fmla="*/ 1152292 h 1208154"/>
              <a:gd name="connsiteX6" fmla="*/ 0 w 9144000"/>
              <a:gd name="connsiteY6" fmla="*/ 0 h 1208154"/>
              <a:gd name="connsiteX0" fmla="*/ 0 w 9144000"/>
              <a:gd name="connsiteY0" fmla="*/ 0 h 1208155"/>
              <a:gd name="connsiteX1" fmla="*/ 9144000 w 9144000"/>
              <a:gd name="connsiteY1" fmla="*/ 0 h 1208155"/>
              <a:gd name="connsiteX2" fmla="*/ 9130748 w 9144000"/>
              <a:gd name="connsiteY2" fmla="*/ 940257 h 1208155"/>
              <a:gd name="connsiteX3" fmla="*/ 7547113 w 9144000"/>
              <a:gd name="connsiteY3" fmla="*/ 1208103 h 1208155"/>
              <a:gd name="connsiteX4" fmla="*/ 841513 w 9144000"/>
              <a:gd name="connsiteY4" fmla="*/ 969565 h 1208155"/>
              <a:gd name="connsiteX5" fmla="*/ 0 w 9144000"/>
              <a:gd name="connsiteY5" fmla="*/ 1152292 h 1208155"/>
              <a:gd name="connsiteX6" fmla="*/ 0 w 9144000"/>
              <a:gd name="connsiteY6" fmla="*/ 0 h 1208155"/>
              <a:gd name="connsiteX0" fmla="*/ 0 w 9144000"/>
              <a:gd name="connsiteY0" fmla="*/ 0 h 1208159"/>
              <a:gd name="connsiteX1" fmla="*/ 9144000 w 9144000"/>
              <a:gd name="connsiteY1" fmla="*/ 0 h 1208159"/>
              <a:gd name="connsiteX2" fmla="*/ 9130748 w 9144000"/>
              <a:gd name="connsiteY2" fmla="*/ 940257 h 1208159"/>
              <a:gd name="connsiteX3" fmla="*/ 7547113 w 9144000"/>
              <a:gd name="connsiteY3" fmla="*/ 1208103 h 1208159"/>
              <a:gd name="connsiteX4" fmla="*/ 841513 w 9144000"/>
              <a:gd name="connsiteY4" fmla="*/ 969565 h 1208159"/>
              <a:gd name="connsiteX5" fmla="*/ 0 w 9144000"/>
              <a:gd name="connsiteY5" fmla="*/ 1152292 h 1208159"/>
              <a:gd name="connsiteX6" fmla="*/ 0 w 9144000"/>
              <a:gd name="connsiteY6" fmla="*/ 0 h 1208159"/>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841513 w 9144000"/>
              <a:gd name="connsiteY5" fmla="*/ 969565 h 1208126"/>
              <a:gd name="connsiteX6" fmla="*/ 0 w 9144000"/>
              <a:gd name="connsiteY6" fmla="*/ 1152292 h 1208126"/>
              <a:gd name="connsiteX7" fmla="*/ 0 w 9144000"/>
              <a:gd name="connsiteY7" fmla="*/ 0 h 1208126"/>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1278835 w 9144000"/>
              <a:gd name="connsiteY5" fmla="*/ 982817 h 1208126"/>
              <a:gd name="connsiteX6" fmla="*/ 0 w 9144000"/>
              <a:gd name="connsiteY6" fmla="*/ 1152292 h 1208126"/>
              <a:gd name="connsiteX7" fmla="*/ 0 w 9144000"/>
              <a:gd name="connsiteY7" fmla="*/ 0 h 1208126"/>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78835 w 9144000"/>
              <a:gd name="connsiteY5" fmla="*/ 982817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007165 w 9144000"/>
              <a:gd name="connsiteY5" fmla="*/ 969565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8110"/>
              <a:gd name="connsiteX1" fmla="*/ 9144000 w 9144000"/>
              <a:gd name="connsiteY1" fmla="*/ 0 h 1208110"/>
              <a:gd name="connsiteX2" fmla="*/ 9130748 w 9144000"/>
              <a:gd name="connsiteY2" fmla="*/ 940257 h 1208110"/>
              <a:gd name="connsiteX3" fmla="*/ 7547113 w 9144000"/>
              <a:gd name="connsiteY3" fmla="*/ 1208103 h 1208110"/>
              <a:gd name="connsiteX4" fmla="*/ 980661 w 9144000"/>
              <a:gd name="connsiteY4" fmla="*/ 949686 h 1208110"/>
              <a:gd name="connsiteX5" fmla="*/ 0 w 9144000"/>
              <a:gd name="connsiteY5" fmla="*/ 1152292 h 1208110"/>
              <a:gd name="connsiteX6" fmla="*/ 0 w 9144000"/>
              <a:gd name="connsiteY6" fmla="*/ 0 h 1208110"/>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155426"/>
              <a:gd name="connsiteX1" fmla="*/ 9144000 w 9144000"/>
              <a:gd name="connsiteY1" fmla="*/ 0 h 1155426"/>
              <a:gd name="connsiteX2" fmla="*/ 9130748 w 9144000"/>
              <a:gd name="connsiteY2" fmla="*/ 940257 h 1155426"/>
              <a:gd name="connsiteX3" fmla="*/ 7328452 w 9144000"/>
              <a:gd name="connsiteY3" fmla="*/ 1155094 h 1155426"/>
              <a:gd name="connsiteX4" fmla="*/ 1875183 w 9144000"/>
              <a:gd name="connsiteY4" fmla="*/ 909929 h 1155426"/>
              <a:gd name="connsiteX5" fmla="*/ 0 w 9144000"/>
              <a:gd name="connsiteY5" fmla="*/ 1152292 h 1155426"/>
              <a:gd name="connsiteX6" fmla="*/ 0 w 9144000"/>
              <a:gd name="connsiteY6" fmla="*/ 0 h 1155426"/>
              <a:gd name="connsiteX0" fmla="*/ 0 w 9144000"/>
              <a:gd name="connsiteY0" fmla="*/ 0 h 1152292"/>
              <a:gd name="connsiteX1" fmla="*/ 9144000 w 9144000"/>
              <a:gd name="connsiteY1" fmla="*/ 0 h 1152292"/>
              <a:gd name="connsiteX2" fmla="*/ 9130748 w 9144000"/>
              <a:gd name="connsiteY2" fmla="*/ 940257 h 1152292"/>
              <a:gd name="connsiteX3" fmla="*/ 7089913 w 9144000"/>
              <a:gd name="connsiteY3" fmla="*/ 1115338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2591467 w 9144000"/>
              <a:gd name="connsiteY4" fmla="*/ 833729 h 1152292"/>
              <a:gd name="connsiteX5" fmla="*/ 0 w 9144000"/>
              <a:gd name="connsiteY5" fmla="*/ 1152292 h 1152292"/>
              <a:gd name="connsiteX6" fmla="*/ 0 w 9144000"/>
              <a:gd name="connsiteY6" fmla="*/ 0 h 11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152292">
                <a:moveTo>
                  <a:pt x="0" y="0"/>
                </a:moveTo>
                <a:lnTo>
                  <a:pt x="9144000" y="0"/>
                </a:lnTo>
                <a:lnTo>
                  <a:pt x="9130748" y="940257"/>
                </a:lnTo>
                <a:cubicBezTo>
                  <a:pt x="8818218" y="1108477"/>
                  <a:pt x="8093916" y="1101468"/>
                  <a:pt x="7004036" y="1083713"/>
                </a:cubicBezTo>
                <a:cubicBezTo>
                  <a:pt x="5914156" y="1065958"/>
                  <a:pt x="3758806" y="822299"/>
                  <a:pt x="2591467" y="833729"/>
                </a:cubicBezTo>
                <a:cubicBezTo>
                  <a:pt x="1424128" y="845159"/>
                  <a:pt x="280504" y="1091383"/>
                  <a:pt x="0" y="1152292"/>
                </a:cubicBezTo>
                <a:lnTo>
                  <a:pt x="0" y="0"/>
                </a:lnTo>
                <a:close/>
              </a:path>
            </a:pathLst>
          </a:cu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124" name="Picture 4" descr="Billedresultat for university of texas at austin"/>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2"/>
          <a:stretch/>
        </p:blipFill>
        <p:spPr bwMode="auto">
          <a:xfrm>
            <a:off x="-335279" y="1190"/>
            <a:ext cx="4571999" cy="5142310"/>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8CE9ABC-D2FB-6B2A-72B6-C0CB60BC4C38}"/>
              </a:ext>
            </a:extLst>
          </p:cNvPr>
          <p:cNvSpPr txBox="1"/>
          <p:nvPr/>
        </p:nvSpPr>
        <p:spPr>
          <a:xfrm>
            <a:off x="5493650" y="295413"/>
            <a:ext cx="5373969" cy="630942"/>
          </a:xfrm>
          <a:prstGeom prst="rect">
            <a:avLst/>
          </a:prstGeom>
          <a:noFill/>
        </p:spPr>
        <p:txBody>
          <a:bodyPr wrap="square">
            <a:spAutoFit/>
          </a:bodyPr>
          <a:lstStyle/>
          <a:p>
            <a:r>
              <a:rPr lang="en-US" sz="3500" b="1" kern="1200" dirty="0" err="1">
                <a:solidFill>
                  <a:schemeClr val="accent2">
                    <a:lumMod val="60000"/>
                    <a:lumOff val="40000"/>
                  </a:schemeClr>
                </a:solidFill>
                <a:latin typeface="+mj-lt"/>
                <a:ea typeface="+mj-ea"/>
                <a:cs typeface="+mj-cs"/>
              </a:rPr>
              <a:t>Økonomi</a:t>
            </a:r>
            <a:endParaRPr lang="da-DK" sz="3500" dirty="0">
              <a:solidFill>
                <a:schemeClr val="accent2">
                  <a:lumMod val="60000"/>
                  <a:lumOff val="40000"/>
                </a:schemeClr>
              </a:solidFill>
            </a:endParaRPr>
          </a:p>
        </p:txBody>
      </p:sp>
      <p:sp>
        <p:nvSpPr>
          <p:cNvPr id="42" name="Block Arc 41">
            <a:extLst>
              <a:ext uri="{FF2B5EF4-FFF2-40B4-BE49-F238E27FC236}">
                <a16:creationId xmlns:a16="http://schemas.microsoft.com/office/drawing/2014/main" id="{987E1B15-FAA6-BC26-5AA0-E13B589BA54F}"/>
              </a:ext>
            </a:extLst>
          </p:cNvPr>
          <p:cNvSpPr/>
          <p:nvPr/>
        </p:nvSpPr>
        <p:spPr>
          <a:xfrm rot="16539168">
            <a:off x="8514671" y="269375"/>
            <a:ext cx="1553118" cy="1553118"/>
          </a:xfrm>
          <a:prstGeom prst="blockArc">
            <a:avLst>
              <a:gd name="adj1" fmla="val 10406565"/>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sp>
        <p:nvSpPr>
          <p:cNvPr id="44" name="TextBox 43">
            <a:extLst>
              <a:ext uri="{FF2B5EF4-FFF2-40B4-BE49-F238E27FC236}">
                <a16:creationId xmlns:a16="http://schemas.microsoft.com/office/drawing/2014/main" id="{A728E12D-D992-AC3F-85B5-4CE681DB43B7}"/>
              </a:ext>
            </a:extLst>
          </p:cNvPr>
          <p:cNvSpPr txBox="1"/>
          <p:nvPr/>
        </p:nvSpPr>
        <p:spPr>
          <a:xfrm>
            <a:off x="-35803" y="-19507"/>
            <a:ext cx="5291328" cy="230832"/>
          </a:xfrm>
          <a:prstGeom prst="rect">
            <a:avLst/>
          </a:prstGeom>
          <a:noFill/>
        </p:spPr>
        <p:txBody>
          <a:bodyPr wrap="square">
            <a:spAutoFit/>
          </a:bodyPr>
          <a:lstStyle/>
          <a:p>
            <a:r>
              <a:rPr lang="en-US" sz="900" b="1" i="0" u="none" strike="noStrike">
                <a:solidFill>
                  <a:srgbClr val="FFFFFF"/>
                </a:solidFill>
                <a:effectLst/>
                <a:latin typeface="Arial" panose="020B0604020202020204" pitchFamily="34" charset="0"/>
              </a:rPr>
              <a:t>University of Texas at Austin, USA</a:t>
            </a:r>
            <a:r>
              <a:rPr lang="en-US" sz="900" b="0" i="0">
                <a:solidFill>
                  <a:srgbClr val="000000"/>
                </a:solidFill>
                <a:effectLst/>
                <a:latin typeface="Arial" panose="020B0604020202020204" pitchFamily="34" charset="0"/>
              </a:rPr>
              <a:t>​</a:t>
            </a:r>
            <a:endParaRPr lang="da-DK" sz="900"/>
          </a:p>
        </p:txBody>
      </p:sp>
      <p:pic>
        <p:nvPicPr>
          <p:cNvPr id="2050" name="Picture 2">
            <a:extLst>
              <a:ext uri="{FF2B5EF4-FFF2-40B4-BE49-F238E27FC236}">
                <a16:creationId xmlns:a16="http://schemas.microsoft.com/office/drawing/2014/main" id="{A02BFC23-C70D-F2CC-7F9E-ABFABBC404D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48152" y="49212"/>
            <a:ext cx="1409810" cy="176607"/>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uppe 10">
            <a:extLst>
              <a:ext uri="{FF2B5EF4-FFF2-40B4-BE49-F238E27FC236}">
                <a16:creationId xmlns:a16="http://schemas.microsoft.com/office/drawing/2014/main" id="{3F8DFBB7-A56C-1390-F9D3-CF8CA743CC52}"/>
              </a:ext>
            </a:extLst>
          </p:cNvPr>
          <p:cNvGrpSpPr/>
          <p:nvPr/>
        </p:nvGrpSpPr>
        <p:grpSpPr>
          <a:xfrm>
            <a:off x="4984406" y="1086162"/>
            <a:ext cx="4604180" cy="4324261"/>
            <a:chOff x="4736756" y="1383707"/>
            <a:chExt cx="4604180" cy="4324261"/>
          </a:xfrm>
        </p:grpSpPr>
        <p:sp>
          <p:nvSpPr>
            <p:cNvPr id="2" name="TextBox 1">
              <a:extLst>
                <a:ext uri="{FF2B5EF4-FFF2-40B4-BE49-F238E27FC236}">
                  <a16:creationId xmlns:a16="http://schemas.microsoft.com/office/drawing/2014/main" id="{C80246E9-84B0-7758-545A-135B01DD5B9A}"/>
                </a:ext>
              </a:extLst>
            </p:cNvPr>
            <p:cNvSpPr txBox="1">
              <a:spLocks/>
            </p:cNvSpPr>
            <p:nvPr/>
          </p:nvSpPr>
          <p:spPr>
            <a:xfrm>
              <a:off x="4736756" y="1383707"/>
              <a:ext cx="4604180" cy="4324261"/>
            </a:xfrm>
            <a:prstGeom prst="rect">
              <a:avLst/>
            </a:prstGeom>
            <a:noFill/>
          </p:spPr>
          <p:txBody>
            <a:bodyPr wrap="square" rtlCol="0">
              <a:spAutoFit/>
            </a:bodyPr>
            <a:lstStyle/>
            <a:p>
              <a:pPr marL="285750" indent="-285750">
                <a:spcBef>
                  <a:spcPts val="1800"/>
                </a:spcBef>
                <a:buFont typeface="Arial" panose="020B0604020202020204" pitchFamily="34" charset="0"/>
                <a:buChar char="•"/>
              </a:pPr>
              <a:r>
                <a:rPr lang="da-DK" sz="2500" dirty="0">
                  <a:solidFill>
                    <a:schemeClr val="tx2"/>
                  </a:solidFill>
                </a:rPr>
                <a:t>Ingen studieafgift </a:t>
              </a:r>
              <a:br>
                <a:rPr lang="da-DK" sz="2500" dirty="0">
                  <a:solidFill>
                    <a:schemeClr val="tx2"/>
                  </a:solidFill>
                </a:rPr>
              </a:br>
              <a:r>
                <a:rPr lang="da-DK" sz="2500" dirty="0">
                  <a:solidFill>
                    <a:schemeClr val="tx2"/>
                  </a:solidFill>
                </a:rPr>
                <a:t>(</a:t>
              </a:r>
              <a:r>
                <a:rPr lang="da-DK" sz="2500" dirty="0" err="1">
                  <a:solidFill>
                    <a:schemeClr val="tx2"/>
                  </a:solidFill>
                </a:rPr>
                <a:t>Tuition</a:t>
              </a:r>
              <a:r>
                <a:rPr lang="da-DK" sz="2500" dirty="0">
                  <a:solidFill>
                    <a:schemeClr val="tx2"/>
                  </a:solidFill>
                </a:rPr>
                <a:t> </a:t>
              </a:r>
              <a:r>
                <a:rPr lang="da-DK" sz="2500" dirty="0" err="1">
                  <a:solidFill>
                    <a:schemeClr val="tx2"/>
                  </a:solidFill>
                </a:rPr>
                <a:t>fee</a:t>
              </a:r>
              <a:r>
                <a:rPr lang="da-DK" sz="2500" dirty="0">
                  <a:solidFill>
                    <a:schemeClr val="tx2"/>
                  </a:solidFill>
                </a:rPr>
                <a:t>)</a:t>
              </a:r>
            </a:p>
            <a:p>
              <a:pPr marL="285750" indent="-285750">
                <a:spcBef>
                  <a:spcPts val="1800"/>
                </a:spcBef>
                <a:buFont typeface="Arial" panose="020B0604020202020204" pitchFamily="34" charset="0"/>
                <a:buChar char="•"/>
              </a:pPr>
              <a:r>
                <a:rPr lang="da-DK" sz="2500" dirty="0">
                  <a:solidFill>
                    <a:schemeClr val="tx2"/>
                  </a:solidFill>
                </a:rPr>
                <a:t>Tag din SU med</a:t>
              </a:r>
            </a:p>
            <a:p>
              <a:pPr marL="285750" indent="-285750">
                <a:spcBef>
                  <a:spcPts val="1800"/>
                </a:spcBef>
                <a:buFont typeface="Arial" panose="020B0604020202020204" pitchFamily="34" charset="0"/>
                <a:buChar char="•"/>
              </a:pPr>
              <a:r>
                <a:rPr lang="da-DK" sz="2500" dirty="0">
                  <a:solidFill>
                    <a:schemeClr val="tx2"/>
                  </a:solidFill>
                </a:rPr>
                <a:t>Erasmus-stipendie i EU</a:t>
              </a:r>
            </a:p>
            <a:p>
              <a:pPr marL="285750" indent="-285750">
                <a:spcBef>
                  <a:spcPts val="1800"/>
                </a:spcBef>
                <a:buFont typeface="Arial" panose="020B0604020202020204" pitchFamily="34" charset="0"/>
                <a:buChar char="•"/>
              </a:pPr>
              <a:r>
                <a:rPr lang="da-DK" sz="2500" dirty="0">
                  <a:solidFill>
                    <a:schemeClr val="tx2"/>
                  </a:solidFill>
                </a:rPr>
                <a:t>Eksterne legater</a:t>
              </a:r>
            </a:p>
            <a:p>
              <a:pPr marL="285750" indent="-285750">
                <a:spcBef>
                  <a:spcPts val="1800"/>
                </a:spcBef>
                <a:buFont typeface="Arial" panose="020B0604020202020204" pitchFamily="34" charset="0"/>
                <a:buChar char="•"/>
              </a:pPr>
              <a:r>
                <a:rPr lang="da-DK" sz="2500" dirty="0">
                  <a:solidFill>
                    <a:schemeClr val="tx2"/>
                  </a:solidFill>
                </a:rPr>
                <a:t>Beboelse, transport, forsikring osv.</a:t>
              </a:r>
            </a:p>
            <a:p>
              <a:pPr marL="285750" indent="-285750">
                <a:spcBef>
                  <a:spcPts val="1800"/>
                </a:spcBef>
                <a:buFont typeface="Arial" panose="020B0604020202020204" pitchFamily="34" charset="0"/>
                <a:buChar char="•"/>
              </a:pPr>
              <a:endParaRPr lang="en-US" sz="2500" dirty="0">
                <a:solidFill>
                  <a:schemeClr val="tx2"/>
                </a:solidFill>
              </a:endParaRPr>
            </a:p>
          </p:txBody>
        </p:sp>
        <p:grpSp>
          <p:nvGrpSpPr>
            <p:cNvPr id="10" name="Gruppe 9">
              <a:extLst>
                <a:ext uri="{FF2B5EF4-FFF2-40B4-BE49-F238E27FC236}">
                  <a16:creationId xmlns:a16="http://schemas.microsoft.com/office/drawing/2014/main" id="{7755E247-90C6-9824-B983-198200E7D049}"/>
                </a:ext>
              </a:extLst>
            </p:cNvPr>
            <p:cNvGrpSpPr/>
            <p:nvPr/>
          </p:nvGrpSpPr>
          <p:grpSpPr>
            <a:xfrm>
              <a:off x="4812285" y="1559299"/>
              <a:ext cx="125314" cy="2968772"/>
              <a:chOff x="4812285" y="1559299"/>
              <a:chExt cx="125314" cy="2968772"/>
            </a:xfrm>
          </p:grpSpPr>
          <p:sp>
            <p:nvSpPr>
              <p:cNvPr id="3" name="Flowchart: Connector 2">
                <a:extLst>
                  <a:ext uri="{FF2B5EF4-FFF2-40B4-BE49-F238E27FC236}">
                    <a16:creationId xmlns:a16="http://schemas.microsoft.com/office/drawing/2014/main" id="{608F46B9-BE34-B1F4-FA8E-36B116AD1918}"/>
                  </a:ext>
                </a:extLst>
              </p:cNvPr>
              <p:cNvSpPr/>
              <p:nvPr/>
            </p:nvSpPr>
            <p:spPr>
              <a:xfrm>
                <a:off x="4812285" y="1559299"/>
                <a:ext cx="125314" cy="125314"/>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Flowchart: Connector 4">
                <a:extLst>
                  <a:ext uri="{FF2B5EF4-FFF2-40B4-BE49-F238E27FC236}">
                    <a16:creationId xmlns:a16="http://schemas.microsoft.com/office/drawing/2014/main" id="{9E0924D9-F735-5192-0CCD-20B10B544093}"/>
                  </a:ext>
                </a:extLst>
              </p:cNvPr>
              <p:cNvSpPr/>
              <p:nvPr/>
            </p:nvSpPr>
            <p:spPr>
              <a:xfrm>
                <a:off x="4812285" y="2554376"/>
                <a:ext cx="125314" cy="125314"/>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Flowchart: Connector 5">
                <a:extLst>
                  <a:ext uri="{FF2B5EF4-FFF2-40B4-BE49-F238E27FC236}">
                    <a16:creationId xmlns:a16="http://schemas.microsoft.com/office/drawing/2014/main" id="{31086ADC-0E30-8E77-D075-810BD9E5C378}"/>
                  </a:ext>
                </a:extLst>
              </p:cNvPr>
              <p:cNvSpPr/>
              <p:nvPr/>
            </p:nvSpPr>
            <p:spPr>
              <a:xfrm>
                <a:off x="4812285" y="3167718"/>
                <a:ext cx="125314" cy="125314"/>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Flowchart: Connector 7">
                <a:extLst>
                  <a:ext uri="{FF2B5EF4-FFF2-40B4-BE49-F238E27FC236}">
                    <a16:creationId xmlns:a16="http://schemas.microsoft.com/office/drawing/2014/main" id="{AB1C3927-CB10-4F2C-7BCF-681305FAD8B8}"/>
                  </a:ext>
                </a:extLst>
              </p:cNvPr>
              <p:cNvSpPr/>
              <p:nvPr/>
            </p:nvSpPr>
            <p:spPr>
              <a:xfrm>
                <a:off x="4812285" y="3785605"/>
                <a:ext cx="125314" cy="125314"/>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Flowchart: Connector 8">
                <a:extLst>
                  <a:ext uri="{FF2B5EF4-FFF2-40B4-BE49-F238E27FC236}">
                    <a16:creationId xmlns:a16="http://schemas.microsoft.com/office/drawing/2014/main" id="{13199A69-394D-A699-3270-7D5C94754541}"/>
                  </a:ext>
                </a:extLst>
              </p:cNvPr>
              <p:cNvSpPr/>
              <p:nvPr/>
            </p:nvSpPr>
            <p:spPr>
              <a:xfrm>
                <a:off x="4812285" y="4402757"/>
                <a:ext cx="125314" cy="125314"/>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Tree>
    <p:extLst>
      <p:ext uri="{BB962C8B-B14F-4D97-AF65-F5344CB8AC3E}">
        <p14:creationId xmlns:p14="http://schemas.microsoft.com/office/powerpoint/2010/main" val="610258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B1517-EAAA-9882-10C7-31B112CF4CD8}"/>
            </a:ext>
          </a:extLst>
        </p:cNvPr>
        <p:cNvGrpSpPr/>
        <p:nvPr/>
      </p:nvGrpSpPr>
      <p:grpSpPr>
        <a:xfrm>
          <a:off x="0" y="0"/>
          <a:ext cx="0" cy="0"/>
          <a:chOff x="0" y="0"/>
          <a:chExt cx="0" cy="0"/>
        </a:xfrm>
      </p:grpSpPr>
      <p:pic>
        <p:nvPicPr>
          <p:cNvPr id="5147" name="Billede 5146" descr="Et billede, der indeholder tøj, person, fodtøj, vindue&#10;&#10;Indhold genereret af kunstig intelligens kan være forkert.">
            <a:extLst>
              <a:ext uri="{FF2B5EF4-FFF2-40B4-BE49-F238E27FC236}">
                <a16:creationId xmlns:a16="http://schemas.microsoft.com/office/drawing/2014/main" id="{9EDC1A16-C3B6-35AD-C28B-1B6C752E625E}"/>
              </a:ext>
            </a:extLst>
          </p:cNvPr>
          <p:cNvPicPr>
            <a:picLocks noChangeAspect="1"/>
          </p:cNvPicPr>
          <p:nvPr/>
        </p:nvPicPr>
        <p:blipFill>
          <a:blip r:embed="rId3" cstate="screen">
            <a:alphaModFix amt="97000"/>
            <a:extLst>
              <a:ext uri="{28A0092B-C50C-407E-A947-70E740481C1C}">
                <a14:useLocalDpi xmlns:a14="http://schemas.microsoft.com/office/drawing/2010/main"/>
              </a:ext>
            </a:extLst>
          </a:blip>
          <a:srcRect/>
          <a:stretch>
            <a:fillRect/>
          </a:stretch>
        </p:blipFill>
        <p:spPr>
          <a:xfrm flipH="1">
            <a:off x="5895787" y="-283320"/>
            <a:ext cx="3371582" cy="5426820"/>
          </a:xfrm>
          <a:prstGeom prst="rect">
            <a:avLst/>
          </a:prstGeom>
        </p:spPr>
      </p:pic>
      <p:sp>
        <p:nvSpPr>
          <p:cNvPr id="5146" name="Rektangel 5145">
            <a:extLst>
              <a:ext uri="{FF2B5EF4-FFF2-40B4-BE49-F238E27FC236}">
                <a16:creationId xmlns:a16="http://schemas.microsoft.com/office/drawing/2014/main" id="{A6CF51B3-FC17-1DC7-2E41-A3F1FF584EF3}"/>
              </a:ext>
            </a:extLst>
          </p:cNvPr>
          <p:cNvSpPr/>
          <p:nvPr/>
        </p:nvSpPr>
        <p:spPr>
          <a:xfrm>
            <a:off x="-1" y="4651006"/>
            <a:ext cx="9144001" cy="49249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afrundede hjørner 10">
            <a:extLst>
              <a:ext uri="{FF2B5EF4-FFF2-40B4-BE49-F238E27FC236}">
                <a16:creationId xmlns:a16="http://schemas.microsoft.com/office/drawing/2014/main" id="{D40528D5-E8CB-C159-2186-AACF77EBC3E7}"/>
              </a:ext>
            </a:extLst>
          </p:cNvPr>
          <p:cNvSpPr/>
          <p:nvPr/>
        </p:nvSpPr>
        <p:spPr>
          <a:xfrm>
            <a:off x="5895787" y="0"/>
            <a:ext cx="3830723" cy="2355826"/>
          </a:xfrm>
          <a:prstGeom prst="roundRect">
            <a:avLst>
              <a:gd name="adj" fmla="val 0"/>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050" name="Picture 2">
            <a:extLst>
              <a:ext uri="{FF2B5EF4-FFF2-40B4-BE49-F238E27FC236}">
                <a16:creationId xmlns:a16="http://schemas.microsoft.com/office/drawing/2014/main" id="{FEE5360F-190D-F001-FFD9-98543499710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942" y="65222"/>
            <a:ext cx="1043513" cy="13072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pieren 1">
            <a:extLst>
              <a:ext uri="{FF2B5EF4-FFF2-40B4-BE49-F238E27FC236}">
                <a16:creationId xmlns:a16="http://schemas.microsoft.com/office/drawing/2014/main" id="{1F1CB827-C403-2216-592B-AEB4464595C8}"/>
              </a:ext>
            </a:extLst>
          </p:cNvPr>
          <p:cNvGrpSpPr/>
          <p:nvPr/>
        </p:nvGrpSpPr>
        <p:grpSpPr>
          <a:xfrm>
            <a:off x="616837" y="4722278"/>
            <a:ext cx="7910324" cy="378001"/>
            <a:chOff x="318567" y="1463393"/>
            <a:chExt cx="11559276" cy="504825"/>
          </a:xfrm>
        </p:grpSpPr>
        <p:pic>
          <p:nvPicPr>
            <p:cNvPr id="13" name="Grafik 12">
              <a:extLst>
                <a:ext uri="{FF2B5EF4-FFF2-40B4-BE49-F238E27FC236}">
                  <a16:creationId xmlns:a16="http://schemas.microsoft.com/office/drawing/2014/main" id="{FFDD260F-E491-4B01-AB00-B3F344C5D0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8026" y="1479207"/>
              <a:ext cx="977396" cy="476697"/>
            </a:xfrm>
            <a:prstGeom prst="rect">
              <a:avLst/>
            </a:prstGeom>
          </p:spPr>
        </p:pic>
        <p:pic>
          <p:nvPicPr>
            <p:cNvPr id="14" name="Grafik 15">
              <a:extLst>
                <a:ext uri="{FF2B5EF4-FFF2-40B4-BE49-F238E27FC236}">
                  <a16:creationId xmlns:a16="http://schemas.microsoft.com/office/drawing/2014/main" id="{5DE9AE76-BF42-89B7-0095-8E34234B020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51518" y="1527061"/>
              <a:ext cx="721700" cy="380988"/>
            </a:xfrm>
            <a:prstGeom prst="rect">
              <a:avLst/>
            </a:prstGeom>
          </p:spPr>
        </p:pic>
        <p:pic>
          <p:nvPicPr>
            <p:cNvPr id="15" name="Grafik 17">
              <a:extLst>
                <a:ext uri="{FF2B5EF4-FFF2-40B4-BE49-F238E27FC236}">
                  <a16:creationId xmlns:a16="http://schemas.microsoft.com/office/drawing/2014/main" id="{A2C8353A-BC6D-E416-9FE5-EAB09EA1FA6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79314" y="1468296"/>
              <a:ext cx="1375080" cy="498518"/>
            </a:xfrm>
            <a:prstGeom prst="rect">
              <a:avLst/>
            </a:prstGeom>
          </p:spPr>
        </p:pic>
        <p:pic>
          <p:nvPicPr>
            <p:cNvPr id="16" name="Grafik 22">
              <a:extLst>
                <a:ext uri="{FF2B5EF4-FFF2-40B4-BE49-F238E27FC236}">
                  <a16:creationId xmlns:a16="http://schemas.microsoft.com/office/drawing/2014/main" id="{410A8055-BC41-D6DA-13F5-14D4220F3DB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160490" y="1532373"/>
              <a:ext cx="826863" cy="370364"/>
            </a:xfrm>
            <a:prstGeom prst="rect">
              <a:avLst/>
            </a:prstGeom>
          </p:spPr>
        </p:pic>
        <p:pic>
          <p:nvPicPr>
            <p:cNvPr id="17" name="Grafik 24">
              <a:extLst>
                <a:ext uri="{FF2B5EF4-FFF2-40B4-BE49-F238E27FC236}">
                  <a16:creationId xmlns:a16="http://schemas.microsoft.com/office/drawing/2014/main" id="{BD512EC2-B539-854D-10C9-2127E9A34A9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093449" y="1588892"/>
              <a:ext cx="1239258" cy="257326"/>
            </a:xfrm>
            <a:prstGeom prst="rect">
              <a:avLst/>
            </a:prstGeom>
          </p:spPr>
        </p:pic>
        <p:pic>
          <p:nvPicPr>
            <p:cNvPr id="18" name="Grafik 28" descr="Ein Bild, das Schrift, Grafiken, Grafikdesign, Logo enthält.&#10;&#10;Automatisch generierte Beschreibung">
              <a:extLst>
                <a:ext uri="{FF2B5EF4-FFF2-40B4-BE49-F238E27FC236}">
                  <a16:creationId xmlns:a16="http://schemas.microsoft.com/office/drawing/2014/main" id="{3158F03B-10FD-3A74-D1ED-026F4E3EE95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13036" t="21742" r="16967" b="28723"/>
            <a:stretch/>
          </p:blipFill>
          <p:spPr>
            <a:xfrm>
              <a:off x="6438803" y="1537886"/>
              <a:ext cx="642372" cy="359339"/>
            </a:xfrm>
            <a:prstGeom prst="rect">
              <a:avLst/>
            </a:prstGeom>
          </p:spPr>
        </p:pic>
        <p:grpSp>
          <p:nvGrpSpPr>
            <p:cNvPr id="19" name="Gruppieren 328">
              <a:extLst>
                <a:ext uri="{FF2B5EF4-FFF2-40B4-BE49-F238E27FC236}">
                  <a16:creationId xmlns:a16="http://schemas.microsoft.com/office/drawing/2014/main" id="{B0A59530-595B-87C9-0E38-F8A34BC7E164}"/>
                </a:ext>
              </a:extLst>
            </p:cNvPr>
            <p:cNvGrpSpPr/>
            <p:nvPr/>
          </p:nvGrpSpPr>
          <p:grpSpPr>
            <a:xfrm>
              <a:off x="10368261" y="1536623"/>
              <a:ext cx="1509582" cy="361865"/>
              <a:chOff x="2206728" y="3640293"/>
              <a:chExt cx="1509582" cy="361865"/>
            </a:xfrm>
          </p:grpSpPr>
          <p:sp>
            <p:nvSpPr>
              <p:cNvPr id="24" name="Freihandform: Form 246">
                <a:extLst>
                  <a:ext uri="{FF2B5EF4-FFF2-40B4-BE49-F238E27FC236}">
                    <a16:creationId xmlns:a16="http://schemas.microsoft.com/office/drawing/2014/main" id="{22A32F98-A60D-DECA-D89C-EE48D6CFD21E}"/>
                  </a:ext>
                </a:extLst>
              </p:cNvPr>
              <p:cNvSpPr/>
              <p:nvPr/>
            </p:nvSpPr>
            <p:spPr>
              <a:xfrm>
                <a:off x="2206728" y="3640293"/>
                <a:ext cx="620191" cy="361865"/>
              </a:xfrm>
              <a:custGeom>
                <a:avLst/>
                <a:gdLst>
                  <a:gd name="connsiteX0" fmla="*/ 0 w 1296940"/>
                  <a:gd name="connsiteY0" fmla="*/ 0 h 756731"/>
                  <a:gd name="connsiteX1" fmla="*/ 1296940 w 1296940"/>
                  <a:gd name="connsiteY1" fmla="*/ 0 h 756731"/>
                  <a:gd name="connsiteX2" fmla="*/ 1296940 w 1296940"/>
                  <a:gd name="connsiteY2" fmla="*/ 756731 h 756731"/>
                  <a:gd name="connsiteX3" fmla="*/ 0 w 1296940"/>
                  <a:gd name="connsiteY3" fmla="*/ 756731 h 756731"/>
                </a:gdLst>
                <a:ahLst/>
                <a:cxnLst>
                  <a:cxn ang="0">
                    <a:pos x="connsiteX0" y="connsiteY0"/>
                  </a:cxn>
                  <a:cxn ang="0">
                    <a:pos x="connsiteX1" y="connsiteY1"/>
                  </a:cxn>
                  <a:cxn ang="0">
                    <a:pos x="connsiteX2" y="connsiteY2"/>
                  </a:cxn>
                  <a:cxn ang="0">
                    <a:pos x="connsiteX3" y="connsiteY3"/>
                  </a:cxn>
                </a:cxnLst>
                <a:rect l="l" t="t" r="r" b="b"/>
                <a:pathLst>
                  <a:path w="1296940" h="756731">
                    <a:moveTo>
                      <a:pt x="0" y="0"/>
                    </a:moveTo>
                    <a:lnTo>
                      <a:pt x="1296940" y="0"/>
                    </a:lnTo>
                    <a:lnTo>
                      <a:pt x="1296940" y="756731"/>
                    </a:lnTo>
                    <a:lnTo>
                      <a:pt x="0" y="756731"/>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grpSp>
            <p:nvGrpSpPr>
              <p:cNvPr id="25" name="Gruppieren 247">
                <a:extLst>
                  <a:ext uri="{FF2B5EF4-FFF2-40B4-BE49-F238E27FC236}">
                    <a16:creationId xmlns:a16="http://schemas.microsoft.com/office/drawing/2014/main" id="{DF1CF774-35C6-BF35-7BA9-7F528CB3FA88}"/>
                  </a:ext>
                </a:extLst>
              </p:cNvPr>
              <p:cNvGrpSpPr/>
              <p:nvPr/>
            </p:nvGrpSpPr>
            <p:grpSpPr>
              <a:xfrm>
                <a:off x="2377123" y="3680701"/>
                <a:ext cx="279055" cy="277480"/>
                <a:chOff x="9979338" y="20035669"/>
                <a:chExt cx="583560" cy="580268"/>
              </a:xfrm>
              <a:solidFill>
                <a:srgbClr val="F7EE3E"/>
              </a:solidFill>
            </p:grpSpPr>
            <p:sp>
              <p:nvSpPr>
                <p:cNvPr id="5134" name="Freihandform: Form 248">
                  <a:extLst>
                    <a:ext uri="{FF2B5EF4-FFF2-40B4-BE49-F238E27FC236}">
                      <a16:creationId xmlns:a16="http://schemas.microsoft.com/office/drawing/2014/main" id="{854F7422-C826-FDDE-DD4E-A0D9F67F393D}"/>
                    </a:ext>
                  </a:extLst>
                </p:cNvPr>
                <p:cNvSpPr/>
                <p:nvPr/>
              </p:nvSpPr>
              <p:spPr>
                <a:xfrm>
                  <a:off x="10232026" y="20035669"/>
                  <a:ext cx="78807" cy="76398"/>
                </a:xfrm>
                <a:custGeom>
                  <a:avLst/>
                  <a:gdLst>
                    <a:gd name="connsiteX0" fmla="*/ 39436 w 78807"/>
                    <a:gd name="connsiteY0" fmla="*/ 0 h 76398"/>
                    <a:gd name="connsiteX1" fmla="*/ 30400 w 78807"/>
                    <a:gd name="connsiteY1" fmla="*/ 29496 h 76398"/>
                    <a:gd name="connsiteX2" fmla="*/ 0 w 78807"/>
                    <a:gd name="connsiteY2" fmla="*/ 29496 h 76398"/>
                    <a:gd name="connsiteX3" fmla="*/ 24613 w 78807"/>
                    <a:gd name="connsiteY3" fmla="*/ 46751 h 76398"/>
                    <a:gd name="connsiteX4" fmla="*/ 15641 w 78807"/>
                    <a:gd name="connsiteY4" fmla="*/ 76398 h 76398"/>
                    <a:gd name="connsiteX5" fmla="*/ 39436 w 78807"/>
                    <a:gd name="connsiteY5" fmla="*/ 58197 h 76398"/>
                    <a:gd name="connsiteX6" fmla="*/ 64049 w 78807"/>
                    <a:gd name="connsiteY6" fmla="*/ 76398 h 76398"/>
                    <a:gd name="connsiteX7" fmla="*/ 55013 w 78807"/>
                    <a:gd name="connsiteY7" fmla="*/ 46751 h 76398"/>
                    <a:gd name="connsiteX8" fmla="*/ 78808 w 78807"/>
                    <a:gd name="connsiteY8" fmla="*/ 29496 h 76398"/>
                    <a:gd name="connsiteX9" fmla="*/ 49225 w 78807"/>
                    <a:gd name="connsiteY9" fmla="*/ 29496 h 76398"/>
                    <a:gd name="connsiteX10" fmla="*/ 39436 w 78807"/>
                    <a:gd name="connsiteY10" fmla="*/ 0 h 7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7" h="76398">
                      <a:moveTo>
                        <a:pt x="39436" y="0"/>
                      </a:moveTo>
                      <a:lnTo>
                        <a:pt x="30400" y="29496"/>
                      </a:lnTo>
                      <a:lnTo>
                        <a:pt x="0" y="29496"/>
                      </a:lnTo>
                      <a:lnTo>
                        <a:pt x="24613" y="46751"/>
                      </a:lnTo>
                      <a:lnTo>
                        <a:pt x="15641" y="76398"/>
                      </a:lnTo>
                      <a:lnTo>
                        <a:pt x="39436" y="58197"/>
                      </a:lnTo>
                      <a:lnTo>
                        <a:pt x="64049" y="76398"/>
                      </a:lnTo>
                      <a:lnTo>
                        <a:pt x="55013" y="46751"/>
                      </a:lnTo>
                      <a:lnTo>
                        <a:pt x="78808" y="29496"/>
                      </a:lnTo>
                      <a:lnTo>
                        <a:pt x="49225" y="29496"/>
                      </a:lnTo>
                      <a:lnTo>
                        <a:pt x="39436" y="0"/>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35" name="Freihandform: Form 249">
                  <a:extLst>
                    <a:ext uri="{FF2B5EF4-FFF2-40B4-BE49-F238E27FC236}">
                      <a16:creationId xmlns:a16="http://schemas.microsoft.com/office/drawing/2014/main" id="{626F5472-C331-DAA2-8D4C-62E47BBCF401}"/>
                    </a:ext>
                  </a:extLst>
                </p:cNvPr>
                <p:cNvSpPr/>
                <p:nvPr/>
              </p:nvSpPr>
              <p:spPr>
                <a:xfrm>
                  <a:off x="10232026" y="20539690"/>
                  <a:ext cx="78807" cy="76247"/>
                </a:xfrm>
                <a:custGeom>
                  <a:avLst/>
                  <a:gdLst>
                    <a:gd name="connsiteX0" fmla="*/ 49225 w 78807"/>
                    <a:gd name="connsiteY0" fmla="*/ 29518 h 76247"/>
                    <a:gd name="connsiteX1" fmla="*/ 39436 w 78807"/>
                    <a:gd name="connsiteY1" fmla="*/ 0 h 76247"/>
                    <a:gd name="connsiteX2" fmla="*/ 30400 w 78807"/>
                    <a:gd name="connsiteY2" fmla="*/ 29518 h 76247"/>
                    <a:gd name="connsiteX3" fmla="*/ 0 w 78807"/>
                    <a:gd name="connsiteY3" fmla="*/ 29518 h 76247"/>
                    <a:gd name="connsiteX4" fmla="*/ 24613 w 78807"/>
                    <a:gd name="connsiteY4" fmla="*/ 47483 h 76247"/>
                    <a:gd name="connsiteX5" fmla="*/ 15641 w 78807"/>
                    <a:gd name="connsiteY5" fmla="*/ 76248 h 76247"/>
                    <a:gd name="connsiteX6" fmla="*/ 39436 w 78807"/>
                    <a:gd name="connsiteY6" fmla="*/ 58218 h 76247"/>
                    <a:gd name="connsiteX7" fmla="*/ 64049 w 78807"/>
                    <a:gd name="connsiteY7" fmla="*/ 76248 h 76247"/>
                    <a:gd name="connsiteX8" fmla="*/ 55013 w 78807"/>
                    <a:gd name="connsiteY8" fmla="*/ 47483 h 76247"/>
                    <a:gd name="connsiteX9" fmla="*/ 78808 w 78807"/>
                    <a:gd name="connsiteY9" fmla="*/ 29518 h 76247"/>
                    <a:gd name="connsiteX10" fmla="*/ 49225 w 78807"/>
                    <a:gd name="connsiteY10" fmla="*/ 29518 h 7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807" h="76247">
                      <a:moveTo>
                        <a:pt x="49225" y="29518"/>
                      </a:moveTo>
                      <a:lnTo>
                        <a:pt x="39436" y="0"/>
                      </a:lnTo>
                      <a:lnTo>
                        <a:pt x="30400" y="29518"/>
                      </a:lnTo>
                      <a:lnTo>
                        <a:pt x="0" y="29518"/>
                      </a:lnTo>
                      <a:lnTo>
                        <a:pt x="24613" y="47483"/>
                      </a:lnTo>
                      <a:lnTo>
                        <a:pt x="15641" y="76248"/>
                      </a:lnTo>
                      <a:lnTo>
                        <a:pt x="39436" y="58218"/>
                      </a:lnTo>
                      <a:lnTo>
                        <a:pt x="64049" y="76248"/>
                      </a:lnTo>
                      <a:lnTo>
                        <a:pt x="55013" y="47483"/>
                      </a:lnTo>
                      <a:lnTo>
                        <a:pt x="78808" y="29518"/>
                      </a:lnTo>
                      <a:lnTo>
                        <a:pt x="49225" y="29518"/>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36" name="Freihandform: Form 250">
                  <a:extLst>
                    <a:ext uri="{FF2B5EF4-FFF2-40B4-BE49-F238E27FC236}">
                      <a16:creationId xmlns:a16="http://schemas.microsoft.com/office/drawing/2014/main" id="{7129D13C-FDA3-2B42-DB80-9D2CA3A100B2}"/>
                    </a:ext>
                  </a:extLst>
                </p:cNvPr>
                <p:cNvSpPr/>
                <p:nvPr/>
              </p:nvSpPr>
              <p:spPr>
                <a:xfrm>
                  <a:off x="9979338" y="20287648"/>
                  <a:ext cx="80335" cy="76312"/>
                </a:xfrm>
                <a:custGeom>
                  <a:avLst/>
                  <a:gdLst>
                    <a:gd name="connsiteX0" fmla="*/ 39372 w 80335"/>
                    <a:gd name="connsiteY0" fmla="*/ 57401 h 76312"/>
                    <a:gd name="connsiteX1" fmla="*/ 64780 w 80335"/>
                    <a:gd name="connsiteY1" fmla="*/ 76312 h 76312"/>
                    <a:gd name="connsiteX2" fmla="*/ 55723 w 80335"/>
                    <a:gd name="connsiteY2" fmla="*/ 46730 h 76312"/>
                    <a:gd name="connsiteX3" fmla="*/ 80335 w 80335"/>
                    <a:gd name="connsiteY3" fmla="*/ 29583 h 76312"/>
                    <a:gd name="connsiteX4" fmla="*/ 49225 w 80335"/>
                    <a:gd name="connsiteY4" fmla="*/ 29583 h 76312"/>
                    <a:gd name="connsiteX5" fmla="*/ 39372 w 80335"/>
                    <a:gd name="connsiteY5" fmla="*/ 0 h 76312"/>
                    <a:gd name="connsiteX6" fmla="*/ 30292 w 80335"/>
                    <a:gd name="connsiteY6" fmla="*/ 29583 h 76312"/>
                    <a:gd name="connsiteX7" fmla="*/ 0 w 80335"/>
                    <a:gd name="connsiteY7" fmla="*/ 29583 h 76312"/>
                    <a:gd name="connsiteX8" fmla="*/ 24591 w 80335"/>
                    <a:gd name="connsiteY8" fmla="*/ 46730 h 76312"/>
                    <a:gd name="connsiteX9" fmla="*/ 15469 w 80335"/>
                    <a:gd name="connsiteY9" fmla="*/ 76312 h 76312"/>
                    <a:gd name="connsiteX10" fmla="*/ 39372 w 80335"/>
                    <a:gd name="connsiteY10" fmla="*/ 57401 h 7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335" h="76312">
                      <a:moveTo>
                        <a:pt x="39372" y="57401"/>
                      </a:moveTo>
                      <a:lnTo>
                        <a:pt x="64780" y="76312"/>
                      </a:lnTo>
                      <a:lnTo>
                        <a:pt x="55723" y="46730"/>
                      </a:lnTo>
                      <a:lnTo>
                        <a:pt x="80335" y="29583"/>
                      </a:lnTo>
                      <a:lnTo>
                        <a:pt x="49225" y="29583"/>
                      </a:lnTo>
                      <a:lnTo>
                        <a:pt x="39372" y="0"/>
                      </a:lnTo>
                      <a:lnTo>
                        <a:pt x="30292" y="29583"/>
                      </a:lnTo>
                      <a:lnTo>
                        <a:pt x="0" y="29583"/>
                      </a:lnTo>
                      <a:lnTo>
                        <a:pt x="24591" y="46730"/>
                      </a:lnTo>
                      <a:lnTo>
                        <a:pt x="15469" y="76312"/>
                      </a:lnTo>
                      <a:lnTo>
                        <a:pt x="39372" y="57401"/>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37" name="Freihandform: Form 251">
                  <a:extLst>
                    <a:ext uri="{FF2B5EF4-FFF2-40B4-BE49-F238E27FC236}">
                      <a16:creationId xmlns:a16="http://schemas.microsoft.com/office/drawing/2014/main" id="{83A36A9D-593D-92EF-0D4D-718224064B3A}"/>
                    </a:ext>
                  </a:extLst>
                </p:cNvPr>
                <p:cNvSpPr/>
                <p:nvPr/>
              </p:nvSpPr>
              <p:spPr>
                <a:xfrm>
                  <a:off x="10105693" y="20070071"/>
                  <a:ext cx="80313" cy="75580"/>
                </a:xfrm>
                <a:custGeom>
                  <a:avLst/>
                  <a:gdLst>
                    <a:gd name="connsiteX0" fmla="*/ 40232 w 80313"/>
                    <a:gd name="connsiteY0" fmla="*/ 0 h 75580"/>
                    <a:gd name="connsiteX1" fmla="*/ 31175 w 80313"/>
                    <a:gd name="connsiteY1" fmla="*/ 27969 h 75580"/>
                    <a:gd name="connsiteX2" fmla="*/ 0 w 80313"/>
                    <a:gd name="connsiteY2" fmla="*/ 27969 h 75580"/>
                    <a:gd name="connsiteX3" fmla="*/ 24613 w 80313"/>
                    <a:gd name="connsiteY3" fmla="*/ 46880 h 75580"/>
                    <a:gd name="connsiteX4" fmla="*/ 14824 w 80313"/>
                    <a:gd name="connsiteY4" fmla="*/ 75581 h 75580"/>
                    <a:gd name="connsiteX5" fmla="*/ 40232 w 80313"/>
                    <a:gd name="connsiteY5" fmla="*/ 57551 h 75580"/>
                    <a:gd name="connsiteX6" fmla="*/ 63963 w 80313"/>
                    <a:gd name="connsiteY6" fmla="*/ 75581 h 75580"/>
                    <a:gd name="connsiteX7" fmla="*/ 54991 w 80313"/>
                    <a:gd name="connsiteY7" fmla="*/ 46880 h 75580"/>
                    <a:gd name="connsiteX8" fmla="*/ 80314 w 80313"/>
                    <a:gd name="connsiteY8" fmla="*/ 27969 h 75580"/>
                    <a:gd name="connsiteX9" fmla="*/ 49204 w 80313"/>
                    <a:gd name="connsiteY9" fmla="*/ 27969 h 75580"/>
                    <a:gd name="connsiteX10" fmla="*/ 40232 w 80313"/>
                    <a:gd name="connsiteY10" fmla="*/ 0 h 7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313" h="75580">
                      <a:moveTo>
                        <a:pt x="40232" y="0"/>
                      </a:moveTo>
                      <a:lnTo>
                        <a:pt x="31175" y="27969"/>
                      </a:lnTo>
                      <a:lnTo>
                        <a:pt x="0" y="27969"/>
                      </a:lnTo>
                      <a:lnTo>
                        <a:pt x="24613" y="46880"/>
                      </a:lnTo>
                      <a:lnTo>
                        <a:pt x="14824" y="75581"/>
                      </a:lnTo>
                      <a:lnTo>
                        <a:pt x="40232" y="57551"/>
                      </a:lnTo>
                      <a:lnTo>
                        <a:pt x="63963" y="75581"/>
                      </a:lnTo>
                      <a:lnTo>
                        <a:pt x="54991" y="46880"/>
                      </a:lnTo>
                      <a:lnTo>
                        <a:pt x="80314" y="27969"/>
                      </a:lnTo>
                      <a:lnTo>
                        <a:pt x="49204" y="27969"/>
                      </a:lnTo>
                      <a:lnTo>
                        <a:pt x="40232" y="0"/>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38" name="Freihandform: Form 252">
                  <a:extLst>
                    <a:ext uri="{FF2B5EF4-FFF2-40B4-BE49-F238E27FC236}">
                      <a16:creationId xmlns:a16="http://schemas.microsoft.com/office/drawing/2014/main" id="{261BF05E-9D07-7F1D-922F-F962F8369B2F}"/>
                    </a:ext>
                  </a:extLst>
                </p:cNvPr>
                <p:cNvSpPr/>
                <p:nvPr/>
              </p:nvSpPr>
              <p:spPr>
                <a:xfrm>
                  <a:off x="10012922" y="20162089"/>
                  <a:ext cx="80507" cy="75451"/>
                </a:xfrm>
                <a:custGeom>
                  <a:avLst/>
                  <a:gdLst>
                    <a:gd name="connsiteX0" fmla="*/ 40168 w 80507"/>
                    <a:gd name="connsiteY0" fmla="*/ 0 h 75451"/>
                    <a:gd name="connsiteX1" fmla="*/ 31196 w 80507"/>
                    <a:gd name="connsiteY1" fmla="*/ 29604 h 75451"/>
                    <a:gd name="connsiteX2" fmla="*/ 0 w 80507"/>
                    <a:gd name="connsiteY2" fmla="*/ 29604 h 75451"/>
                    <a:gd name="connsiteX3" fmla="*/ 25409 w 80507"/>
                    <a:gd name="connsiteY3" fmla="*/ 46837 h 75451"/>
                    <a:gd name="connsiteX4" fmla="*/ 15641 w 80507"/>
                    <a:gd name="connsiteY4" fmla="*/ 75452 h 75451"/>
                    <a:gd name="connsiteX5" fmla="*/ 40168 w 80507"/>
                    <a:gd name="connsiteY5" fmla="*/ 58132 h 75451"/>
                    <a:gd name="connsiteX6" fmla="*/ 64780 w 80507"/>
                    <a:gd name="connsiteY6" fmla="*/ 75452 h 75451"/>
                    <a:gd name="connsiteX7" fmla="*/ 54927 w 80507"/>
                    <a:gd name="connsiteY7" fmla="*/ 46837 h 75451"/>
                    <a:gd name="connsiteX8" fmla="*/ 80507 w 80507"/>
                    <a:gd name="connsiteY8" fmla="*/ 29604 h 75451"/>
                    <a:gd name="connsiteX9" fmla="*/ 50107 w 80507"/>
                    <a:gd name="connsiteY9" fmla="*/ 29604 h 75451"/>
                    <a:gd name="connsiteX10" fmla="*/ 40168 w 80507"/>
                    <a:gd name="connsiteY10" fmla="*/ 0 h 7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507" h="75451">
                      <a:moveTo>
                        <a:pt x="40168" y="0"/>
                      </a:moveTo>
                      <a:lnTo>
                        <a:pt x="31196" y="29604"/>
                      </a:lnTo>
                      <a:lnTo>
                        <a:pt x="0" y="29604"/>
                      </a:lnTo>
                      <a:lnTo>
                        <a:pt x="25409" y="46837"/>
                      </a:lnTo>
                      <a:lnTo>
                        <a:pt x="15641" y="75452"/>
                      </a:lnTo>
                      <a:lnTo>
                        <a:pt x="40168" y="58132"/>
                      </a:lnTo>
                      <a:lnTo>
                        <a:pt x="64780" y="75452"/>
                      </a:lnTo>
                      <a:lnTo>
                        <a:pt x="54927" y="46837"/>
                      </a:lnTo>
                      <a:lnTo>
                        <a:pt x="80507" y="29604"/>
                      </a:lnTo>
                      <a:lnTo>
                        <a:pt x="50107" y="29604"/>
                      </a:lnTo>
                      <a:lnTo>
                        <a:pt x="40168" y="0"/>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39" name="Freihandform: Form 253">
                  <a:extLst>
                    <a:ext uri="{FF2B5EF4-FFF2-40B4-BE49-F238E27FC236}">
                      <a16:creationId xmlns:a16="http://schemas.microsoft.com/office/drawing/2014/main" id="{90DA56C7-C738-6983-57C9-F6DF10757547}"/>
                    </a:ext>
                  </a:extLst>
                </p:cNvPr>
                <p:cNvSpPr/>
                <p:nvPr/>
              </p:nvSpPr>
              <p:spPr>
                <a:xfrm>
                  <a:off x="10012922" y="20414067"/>
                  <a:ext cx="80507" cy="75451"/>
                </a:xfrm>
                <a:custGeom>
                  <a:avLst/>
                  <a:gdLst>
                    <a:gd name="connsiteX0" fmla="*/ 50107 w 80507"/>
                    <a:gd name="connsiteY0" fmla="*/ 27818 h 75451"/>
                    <a:gd name="connsiteX1" fmla="*/ 40168 w 80507"/>
                    <a:gd name="connsiteY1" fmla="*/ 0 h 75451"/>
                    <a:gd name="connsiteX2" fmla="*/ 31196 w 80507"/>
                    <a:gd name="connsiteY2" fmla="*/ 27818 h 75451"/>
                    <a:gd name="connsiteX3" fmla="*/ 0 w 80507"/>
                    <a:gd name="connsiteY3" fmla="*/ 27818 h 75451"/>
                    <a:gd name="connsiteX4" fmla="*/ 25409 w 80507"/>
                    <a:gd name="connsiteY4" fmla="*/ 47483 h 75451"/>
                    <a:gd name="connsiteX5" fmla="*/ 15641 w 80507"/>
                    <a:gd name="connsiteY5" fmla="*/ 75451 h 75451"/>
                    <a:gd name="connsiteX6" fmla="*/ 40168 w 80507"/>
                    <a:gd name="connsiteY6" fmla="*/ 58304 h 75451"/>
                    <a:gd name="connsiteX7" fmla="*/ 64780 w 80507"/>
                    <a:gd name="connsiteY7" fmla="*/ 75451 h 75451"/>
                    <a:gd name="connsiteX8" fmla="*/ 54927 w 80507"/>
                    <a:gd name="connsiteY8" fmla="*/ 47483 h 75451"/>
                    <a:gd name="connsiteX9" fmla="*/ 80507 w 80507"/>
                    <a:gd name="connsiteY9" fmla="*/ 27818 h 75451"/>
                    <a:gd name="connsiteX10" fmla="*/ 50107 w 80507"/>
                    <a:gd name="connsiteY10" fmla="*/ 27818 h 7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507" h="75451">
                      <a:moveTo>
                        <a:pt x="50107" y="27818"/>
                      </a:moveTo>
                      <a:lnTo>
                        <a:pt x="40168" y="0"/>
                      </a:lnTo>
                      <a:lnTo>
                        <a:pt x="31196" y="27818"/>
                      </a:lnTo>
                      <a:lnTo>
                        <a:pt x="0" y="27818"/>
                      </a:lnTo>
                      <a:lnTo>
                        <a:pt x="25409" y="47483"/>
                      </a:lnTo>
                      <a:lnTo>
                        <a:pt x="15641" y="75451"/>
                      </a:lnTo>
                      <a:lnTo>
                        <a:pt x="40168" y="58304"/>
                      </a:lnTo>
                      <a:lnTo>
                        <a:pt x="64780" y="75451"/>
                      </a:lnTo>
                      <a:lnTo>
                        <a:pt x="54927" y="47483"/>
                      </a:lnTo>
                      <a:lnTo>
                        <a:pt x="80507" y="27818"/>
                      </a:lnTo>
                      <a:lnTo>
                        <a:pt x="50107" y="27818"/>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0" name="Freihandform: Form 254">
                  <a:extLst>
                    <a:ext uri="{FF2B5EF4-FFF2-40B4-BE49-F238E27FC236}">
                      <a16:creationId xmlns:a16="http://schemas.microsoft.com/office/drawing/2014/main" id="{6CE11571-9A14-85A3-D42A-FD327F5C0809}"/>
                    </a:ext>
                  </a:extLst>
                </p:cNvPr>
                <p:cNvSpPr/>
                <p:nvPr/>
              </p:nvSpPr>
              <p:spPr>
                <a:xfrm>
                  <a:off x="10105693" y="20506666"/>
                  <a:ext cx="80313" cy="75602"/>
                </a:xfrm>
                <a:custGeom>
                  <a:avLst/>
                  <a:gdLst>
                    <a:gd name="connsiteX0" fmla="*/ 49225 w 80313"/>
                    <a:gd name="connsiteY0" fmla="*/ 28076 h 75602"/>
                    <a:gd name="connsiteX1" fmla="*/ 40232 w 80313"/>
                    <a:gd name="connsiteY1" fmla="*/ 0 h 75602"/>
                    <a:gd name="connsiteX2" fmla="*/ 31175 w 80313"/>
                    <a:gd name="connsiteY2" fmla="*/ 28076 h 75602"/>
                    <a:gd name="connsiteX3" fmla="*/ 0 w 80313"/>
                    <a:gd name="connsiteY3" fmla="*/ 28076 h 75602"/>
                    <a:gd name="connsiteX4" fmla="*/ 24613 w 80313"/>
                    <a:gd name="connsiteY4" fmla="*/ 46902 h 75602"/>
                    <a:gd name="connsiteX5" fmla="*/ 14824 w 80313"/>
                    <a:gd name="connsiteY5" fmla="*/ 75602 h 75602"/>
                    <a:gd name="connsiteX6" fmla="*/ 40232 w 80313"/>
                    <a:gd name="connsiteY6" fmla="*/ 57637 h 75602"/>
                    <a:gd name="connsiteX7" fmla="*/ 63963 w 80313"/>
                    <a:gd name="connsiteY7" fmla="*/ 75602 h 75602"/>
                    <a:gd name="connsiteX8" fmla="*/ 54970 w 80313"/>
                    <a:gd name="connsiteY8" fmla="*/ 46902 h 75602"/>
                    <a:gd name="connsiteX9" fmla="*/ 80314 w 80313"/>
                    <a:gd name="connsiteY9" fmla="*/ 28076 h 75602"/>
                    <a:gd name="connsiteX10" fmla="*/ 49225 w 80313"/>
                    <a:gd name="connsiteY10" fmla="*/ 28076 h 7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313" h="75602">
                      <a:moveTo>
                        <a:pt x="49225" y="28076"/>
                      </a:moveTo>
                      <a:lnTo>
                        <a:pt x="40232" y="0"/>
                      </a:lnTo>
                      <a:lnTo>
                        <a:pt x="31175" y="28076"/>
                      </a:lnTo>
                      <a:lnTo>
                        <a:pt x="0" y="28076"/>
                      </a:lnTo>
                      <a:lnTo>
                        <a:pt x="24613" y="46902"/>
                      </a:lnTo>
                      <a:lnTo>
                        <a:pt x="14824" y="75602"/>
                      </a:lnTo>
                      <a:lnTo>
                        <a:pt x="40232" y="57637"/>
                      </a:lnTo>
                      <a:lnTo>
                        <a:pt x="63963" y="75602"/>
                      </a:lnTo>
                      <a:lnTo>
                        <a:pt x="54970" y="46902"/>
                      </a:lnTo>
                      <a:lnTo>
                        <a:pt x="80314" y="28076"/>
                      </a:lnTo>
                      <a:lnTo>
                        <a:pt x="49225" y="28076"/>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1" name="Freihandform: Form 255">
                  <a:extLst>
                    <a:ext uri="{FF2B5EF4-FFF2-40B4-BE49-F238E27FC236}">
                      <a16:creationId xmlns:a16="http://schemas.microsoft.com/office/drawing/2014/main" id="{5CF164DA-5AD6-10F3-54B0-4D5790DFB4D5}"/>
                    </a:ext>
                  </a:extLst>
                </p:cNvPr>
                <p:cNvSpPr/>
                <p:nvPr/>
              </p:nvSpPr>
              <p:spPr>
                <a:xfrm>
                  <a:off x="10483295" y="20287648"/>
                  <a:ext cx="79603" cy="76312"/>
                </a:xfrm>
                <a:custGeom>
                  <a:avLst/>
                  <a:gdLst>
                    <a:gd name="connsiteX0" fmla="*/ 79604 w 79603"/>
                    <a:gd name="connsiteY0" fmla="*/ 29583 h 76312"/>
                    <a:gd name="connsiteX1" fmla="*/ 50021 w 79603"/>
                    <a:gd name="connsiteY1" fmla="*/ 29583 h 76312"/>
                    <a:gd name="connsiteX2" fmla="*/ 40964 w 79603"/>
                    <a:gd name="connsiteY2" fmla="*/ 0 h 76312"/>
                    <a:gd name="connsiteX3" fmla="*/ 31088 w 79603"/>
                    <a:gd name="connsiteY3" fmla="*/ 29583 h 76312"/>
                    <a:gd name="connsiteX4" fmla="*/ 0 w 79603"/>
                    <a:gd name="connsiteY4" fmla="*/ 29583 h 76312"/>
                    <a:gd name="connsiteX5" fmla="*/ 24527 w 79603"/>
                    <a:gd name="connsiteY5" fmla="*/ 46730 h 76312"/>
                    <a:gd name="connsiteX6" fmla="*/ 14737 w 79603"/>
                    <a:gd name="connsiteY6" fmla="*/ 76312 h 76312"/>
                    <a:gd name="connsiteX7" fmla="*/ 40964 w 79603"/>
                    <a:gd name="connsiteY7" fmla="*/ 57401 h 76312"/>
                    <a:gd name="connsiteX8" fmla="*/ 64780 w 79603"/>
                    <a:gd name="connsiteY8" fmla="*/ 76312 h 76312"/>
                    <a:gd name="connsiteX9" fmla="*/ 55787 w 79603"/>
                    <a:gd name="connsiteY9" fmla="*/ 46730 h 76312"/>
                    <a:gd name="connsiteX10" fmla="*/ 79604 w 79603"/>
                    <a:gd name="connsiteY10" fmla="*/ 29583 h 76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03" h="76312">
                      <a:moveTo>
                        <a:pt x="79604" y="29583"/>
                      </a:moveTo>
                      <a:lnTo>
                        <a:pt x="50021" y="29583"/>
                      </a:lnTo>
                      <a:lnTo>
                        <a:pt x="40964" y="0"/>
                      </a:lnTo>
                      <a:lnTo>
                        <a:pt x="31088" y="29583"/>
                      </a:lnTo>
                      <a:lnTo>
                        <a:pt x="0" y="29583"/>
                      </a:lnTo>
                      <a:lnTo>
                        <a:pt x="24527" y="46730"/>
                      </a:lnTo>
                      <a:lnTo>
                        <a:pt x="14737" y="76312"/>
                      </a:lnTo>
                      <a:lnTo>
                        <a:pt x="40964" y="57401"/>
                      </a:lnTo>
                      <a:lnTo>
                        <a:pt x="64780" y="76312"/>
                      </a:lnTo>
                      <a:lnTo>
                        <a:pt x="55787" y="46730"/>
                      </a:lnTo>
                      <a:lnTo>
                        <a:pt x="79604" y="29583"/>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2" name="Freihandform: Form 256">
                  <a:extLst>
                    <a:ext uri="{FF2B5EF4-FFF2-40B4-BE49-F238E27FC236}">
                      <a16:creationId xmlns:a16="http://schemas.microsoft.com/office/drawing/2014/main" id="{A085000B-B52C-0050-2F64-CF10F63981BF}"/>
                    </a:ext>
                  </a:extLst>
                </p:cNvPr>
                <p:cNvSpPr/>
                <p:nvPr/>
              </p:nvSpPr>
              <p:spPr>
                <a:xfrm>
                  <a:off x="10357585" y="20070071"/>
                  <a:ext cx="80485" cy="75580"/>
                </a:xfrm>
                <a:custGeom>
                  <a:avLst/>
                  <a:gdLst>
                    <a:gd name="connsiteX0" fmla="*/ 40232 w 80485"/>
                    <a:gd name="connsiteY0" fmla="*/ 0 h 75580"/>
                    <a:gd name="connsiteX1" fmla="*/ 30379 w 80485"/>
                    <a:gd name="connsiteY1" fmla="*/ 27969 h 75580"/>
                    <a:gd name="connsiteX2" fmla="*/ 0 w 80485"/>
                    <a:gd name="connsiteY2" fmla="*/ 27969 h 75580"/>
                    <a:gd name="connsiteX3" fmla="*/ 24677 w 80485"/>
                    <a:gd name="connsiteY3" fmla="*/ 46880 h 75580"/>
                    <a:gd name="connsiteX4" fmla="*/ 15641 w 80485"/>
                    <a:gd name="connsiteY4" fmla="*/ 75581 h 75580"/>
                    <a:gd name="connsiteX5" fmla="*/ 40232 w 80485"/>
                    <a:gd name="connsiteY5" fmla="*/ 57551 h 75580"/>
                    <a:gd name="connsiteX6" fmla="*/ 65662 w 80485"/>
                    <a:gd name="connsiteY6" fmla="*/ 75581 h 75580"/>
                    <a:gd name="connsiteX7" fmla="*/ 55959 w 80485"/>
                    <a:gd name="connsiteY7" fmla="*/ 46880 h 75580"/>
                    <a:gd name="connsiteX8" fmla="*/ 80486 w 80485"/>
                    <a:gd name="connsiteY8" fmla="*/ 27969 h 75580"/>
                    <a:gd name="connsiteX9" fmla="*/ 50021 w 80485"/>
                    <a:gd name="connsiteY9" fmla="*/ 27969 h 75580"/>
                    <a:gd name="connsiteX10" fmla="*/ 40232 w 80485"/>
                    <a:gd name="connsiteY10" fmla="*/ 0 h 7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5" h="75580">
                      <a:moveTo>
                        <a:pt x="40232" y="0"/>
                      </a:moveTo>
                      <a:lnTo>
                        <a:pt x="30379" y="27969"/>
                      </a:lnTo>
                      <a:lnTo>
                        <a:pt x="0" y="27969"/>
                      </a:lnTo>
                      <a:lnTo>
                        <a:pt x="24677" y="46880"/>
                      </a:lnTo>
                      <a:lnTo>
                        <a:pt x="15641" y="75581"/>
                      </a:lnTo>
                      <a:lnTo>
                        <a:pt x="40232" y="57551"/>
                      </a:lnTo>
                      <a:lnTo>
                        <a:pt x="65662" y="75581"/>
                      </a:lnTo>
                      <a:lnTo>
                        <a:pt x="55959" y="46880"/>
                      </a:lnTo>
                      <a:lnTo>
                        <a:pt x="80486" y="27969"/>
                      </a:lnTo>
                      <a:lnTo>
                        <a:pt x="50021" y="27969"/>
                      </a:lnTo>
                      <a:lnTo>
                        <a:pt x="40232" y="0"/>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3" name="Freihandform: Form 257">
                  <a:extLst>
                    <a:ext uri="{FF2B5EF4-FFF2-40B4-BE49-F238E27FC236}">
                      <a16:creationId xmlns:a16="http://schemas.microsoft.com/office/drawing/2014/main" id="{EF982550-F74C-7D17-9A3F-3BB802A7BCEC}"/>
                    </a:ext>
                  </a:extLst>
                </p:cNvPr>
                <p:cNvSpPr/>
                <p:nvPr/>
              </p:nvSpPr>
              <p:spPr>
                <a:xfrm>
                  <a:off x="10450334" y="20162089"/>
                  <a:ext cx="79668" cy="75451"/>
                </a:xfrm>
                <a:custGeom>
                  <a:avLst/>
                  <a:gdLst>
                    <a:gd name="connsiteX0" fmla="*/ 24699 w 79668"/>
                    <a:gd name="connsiteY0" fmla="*/ 46837 h 75451"/>
                    <a:gd name="connsiteX1" fmla="*/ 14027 w 79668"/>
                    <a:gd name="connsiteY1" fmla="*/ 75452 h 75451"/>
                    <a:gd name="connsiteX2" fmla="*/ 39436 w 79668"/>
                    <a:gd name="connsiteY2" fmla="*/ 58132 h 75451"/>
                    <a:gd name="connsiteX3" fmla="*/ 64049 w 79668"/>
                    <a:gd name="connsiteY3" fmla="*/ 75452 h 75451"/>
                    <a:gd name="connsiteX4" fmla="*/ 54195 w 79668"/>
                    <a:gd name="connsiteY4" fmla="*/ 46837 h 75451"/>
                    <a:gd name="connsiteX5" fmla="*/ 79668 w 79668"/>
                    <a:gd name="connsiteY5" fmla="*/ 29604 h 75451"/>
                    <a:gd name="connsiteX6" fmla="*/ 48515 w 79668"/>
                    <a:gd name="connsiteY6" fmla="*/ 29604 h 75451"/>
                    <a:gd name="connsiteX7" fmla="*/ 39436 w 79668"/>
                    <a:gd name="connsiteY7" fmla="*/ 0 h 75451"/>
                    <a:gd name="connsiteX8" fmla="*/ 30465 w 79668"/>
                    <a:gd name="connsiteY8" fmla="*/ 29604 h 75451"/>
                    <a:gd name="connsiteX9" fmla="*/ 0 w 79668"/>
                    <a:gd name="connsiteY9" fmla="*/ 29604 h 75451"/>
                    <a:gd name="connsiteX10" fmla="*/ 24699 w 79668"/>
                    <a:gd name="connsiteY10" fmla="*/ 46837 h 7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8" h="75451">
                      <a:moveTo>
                        <a:pt x="24699" y="46837"/>
                      </a:moveTo>
                      <a:lnTo>
                        <a:pt x="14027" y="75452"/>
                      </a:lnTo>
                      <a:lnTo>
                        <a:pt x="39436" y="58132"/>
                      </a:lnTo>
                      <a:lnTo>
                        <a:pt x="64049" y="75452"/>
                      </a:lnTo>
                      <a:lnTo>
                        <a:pt x="54195" y="46837"/>
                      </a:lnTo>
                      <a:lnTo>
                        <a:pt x="79668" y="29604"/>
                      </a:lnTo>
                      <a:lnTo>
                        <a:pt x="48515" y="29604"/>
                      </a:lnTo>
                      <a:lnTo>
                        <a:pt x="39436" y="0"/>
                      </a:lnTo>
                      <a:lnTo>
                        <a:pt x="30465" y="29604"/>
                      </a:lnTo>
                      <a:lnTo>
                        <a:pt x="0" y="29604"/>
                      </a:lnTo>
                      <a:lnTo>
                        <a:pt x="24699" y="46837"/>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4" name="Freihandform: Form 258">
                  <a:extLst>
                    <a:ext uri="{FF2B5EF4-FFF2-40B4-BE49-F238E27FC236}">
                      <a16:creationId xmlns:a16="http://schemas.microsoft.com/office/drawing/2014/main" id="{93DC76D0-2384-C6CB-2AB7-B6E78B5A9300}"/>
                    </a:ext>
                  </a:extLst>
                </p:cNvPr>
                <p:cNvSpPr/>
                <p:nvPr/>
              </p:nvSpPr>
              <p:spPr>
                <a:xfrm>
                  <a:off x="10450334" y="20414067"/>
                  <a:ext cx="79668" cy="75451"/>
                </a:xfrm>
                <a:custGeom>
                  <a:avLst/>
                  <a:gdLst>
                    <a:gd name="connsiteX0" fmla="*/ 48494 w 79668"/>
                    <a:gd name="connsiteY0" fmla="*/ 27818 h 75451"/>
                    <a:gd name="connsiteX1" fmla="*/ 39436 w 79668"/>
                    <a:gd name="connsiteY1" fmla="*/ 0 h 75451"/>
                    <a:gd name="connsiteX2" fmla="*/ 30465 w 79668"/>
                    <a:gd name="connsiteY2" fmla="*/ 27818 h 75451"/>
                    <a:gd name="connsiteX3" fmla="*/ 0 w 79668"/>
                    <a:gd name="connsiteY3" fmla="*/ 27818 h 75451"/>
                    <a:gd name="connsiteX4" fmla="*/ 24699 w 79668"/>
                    <a:gd name="connsiteY4" fmla="*/ 47483 h 75451"/>
                    <a:gd name="connsiteX5" fmla="*/ 14027 w 79668"/>
                    <a:gd name="connsiteY5" fmla="*/ 75451 h 75451"/>
                    <a:gd name="connsiteX6" fmla="*/ 39436 w 79668"/>
                    <a:gd name="connsiteY6" fmla="*/ 58304 h 75451"/>
                    <a:gd name="connsiteX7" fmla="*/ 64049 w 79668"/>
                    <a:gd name="connsiteY7" fmla="*/ 75451 h 75451"/>
                    <a:gd name="connsiteX8" fmla="*/ 54195 w 79668"/>
                    <a:gd name="connsiteY8" fmla="*/ 47483 h 75451"/>
                    <a:gd name="connsiteX9" fmla="*/ 79668 w 79668"/>
                    <a:gd name="connsiteY9" fmla="*/ 27818 h 75451"/>
                    <a:gd name="connsiteX10" fmla="*/ 48494 w 79668"/>
                    <a:gd name="connsiteY10" fmla="*/ 27818 h 75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668" h="75451">
                      <a:moveTo>
                        <a:pt x="48494" y="27818"/>
                      </a:moveTo>
                      <a:lnTo>
                        <a:pt x="39436" y="0"/>
                      </a:lnTo>
                      <a:lnTo>
                        <a:pt x="30465" y="27818"/>
                      </a:lnTo>
                      <a:lnTo>
                        <a:pt x="0" y="27818"/>
                      </a:lnTo>
                      <a:lnTo>
                        <a:pt x="24699" y="47483"/>
                      </a:lnTo>
                      <a:lnTo>
                        <a:pt x="14027" y="75451"/>
                      </a:lnTo>
                      <a:lnTo>
                        <a:pt x="39436" y="58304"/>
                      </a:lnTo>
                      <a:lnTo>
                        <a:pt x="64049" y="75451"/>
                      </a:lnTo>
                      <a:lnTo>
                        <a:pt x="54195" y="47483"/>
                      </a:lnTo>
                      <a:lnTo>
                        <a:pt x="79668" y="27818"/>
                      </a:lnTo>
                      <a:lnTo>
                        <a:pt x="48494" y="27818"/>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sp>
              <p:nvSpPr>
                <p:cNvPr id="5145" name="Freihandform: Form 259">
                  <a:extLst>
                    <a:ext uri="{FF2B5EF4-FFF2-40B4-BE49-F238E27FC236}">
                      <a16:creationId xmlns:a16="http://schemas.microsoft.com/office/drawing/2014/main" id="{CF78AEA2-41BC-A63A-2329-14B99C46160E}"/>
                    </a:ext>
                  </a:extLst>
                </p:cNvPr>
                <p:cNvSpPr/>
                <p:nvPr/>
              </p:nvSpPr>
              <p:spPr>
                <a:xfrm>
                  <a:off x="10357585" y="20506666"/>
                  <a:ext cx="80485" cy="75602"/>
                </a:xfrm>
                <a:custGeom>
                  <a:avLst/>
                  <a:gdLst>
                    <a:gd name="connsiteX0" fmla="*/ 50021 w 80485"/>
                    <a:gd name="connsiteY0" fmla="*/ 28076 h 75602"/>
                    <a:gd name="connsiteX1" fmla="*/ 40232 w 80485"/>
                    <a:gd name="connsiteY1" fmla="*/ 0 h 75602"/>
                    <a:gd name="connsiteX2" fmla="*/ 30379 w 80485"/>
                    <a:gd name="connsiteY2" fmla="*/ 28076 h 75602"/>
                    <a:gd name="connsiteX3" fmla="*/ 0 w 80485"/>
                    <a:gd name="connsiteY3" fmla="*/ 28076 h 75602"/>
                    <a:gd name="connsiteX4" fmla="*/ 24677 w 80485"/>
                    <a:gd name="connsiteY4" fmla="*/ 46902 h 75602"/>
                    <a:gd name="connsiteX5" fmla="*/ 15641 w 80485"/>
                    <a:gd name="connsiteY5" fmla="*/ 75602 h 75602"/>
                    <a:gd name="connsiteX6" fmla="*/ 40232 w 80485"/>
                    <a:gd name="connsiteY6" fmla="*/ 57637 h 75602"/>
                    <a:gd name="connsiteX7" fmla="*/ 65662 w 80485"/>
                    <a:gd name="connsiteY7" fmla="*/ 75602 h 75602"/>
                    <a:gd name="connsiteX8" fmla="*/ 55959 w 80485"/>
                    <a:gd name="connsiteY8" fmla="*/ 46902 h 75602"/>
                    <a:gd name="connsiteX9" fmla="*/ 80486 w 80485"/>
                    <a:gd name="connsiteY9" fmla="*/ 28076 h 75602"/>
                    <a:gd name="connsiteX10" fmla="*/ 50021 w 80485"/>
                    <a:gd name="connsiteY10" fmla="*/ 28076 h 75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5" h="75602">
                      <a:moveTo>
                        <a:pt x="50021" y="28076"/>
                      </a:moveTo>
                      <a:lnTo>
                        <a:pt x="40232" y="0"/>
                      </a:lnTo>
                      <a:lnTo>
                        <a:pt x="30379" y="28076"/>
                      </a:lnTo>
                      <a:lnTo>
                        <a:pt x="0" y="28076"/>
                      </a:lnTo>
                      <a:lnTo>
                        <a:pt x="24677" y="46902"/>
                      </a:lnTo>
                      <a:lnTo>
                        <a:pt x="15641" y="75602"/>
                      </a:lnTo>
                      <a:lnTo>
                        <a:pt x="40232" y="57637"/>
                      </a:lnTo>
                      <a:lnTo>
                        <a:pt x="65662" y="75602"/>
                      </a:lnTo>
                      <a:lnTo>
                        <a:pt x="55959" y="46902"/>
                      </a:lnTo>
                      <a:lnTo>
                        <a:pt x="80486" y="28076"/>
                      </a:lnTo>
                      <a:lnTo>
                        <a:pt x="50021" y="28076"/>
                      </a:lnTo>
                      <a:close/>
                    </a:path>
                  </a:pathLst>
                </a:custGeom>
                <a:grp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000000"/>
                    </a:solidFill>
                    <a:latin typeface="Arial"/>
                  </a:endParaRPr>
                </a:p>
              </p:txBody>
            </p:sp>
          </p:grpSp>
          <p:sp>
            <p:nvSpPr>
              <p:cNvPr id="26" name="Freihandform: Form 197">
                <a:extLst>
                  <a:ext uri="{FF2B5EF4-FFF2-40B4-BE49-F238E27FC236}">
                    <a16:creationId xmlns:a16="http://schemas.microsoft.com/office/drawing/2014/main" id="{BFB85E30-FF97-6E62-8C1F-7B3862FA3172}"/>
                  </a:ext>
                </a:extLst>
              </p:cNvPr>
              <p:cNvSpPr/>
              <p:nvPr/>
            </p:nvSpPr>
            <p:spPr>
              <a:xfrm>
                <a:off x="2904255" y="3692351"/>
                <a:ext cx="50741" cy="61831"/>
              </a:xfrm>
              <a:custGeom>
                <a:avLst/>
                <a:gdLst>
                  <a:gd name="connsiteX0" fmla="*/ 104733 w 106109"/>
                  <a:gd name="connsiteY0" fmla="*/ 38898 h 129302"/>
                  <a:gd name="connsiteX1" fmla="*/ 92792 w 106109"/>
                  <a:gd name="connsiteY1" fmla="*/ 38898 h 129302"/>
                  <a:gd name="connsiteX2" fmla="*/ 54238 w 106109"/>
                  <a:gd name="connsiteY2" fmla="*/ 9897 h 129302"/>
                  <a:gd name="connsiteX3" fmla="*/ 11596 w 106109"/>
                  <a:gd name="connsiteY3" fmla="*/ 64307 h 129302"/>
                  <a:gd name="connsiteX4" fmla="*/ 55099 w 106109"/>
                  <a:gd name="connsiteY4" fmla="*/ 119406 h 129302"/>
                  <a:gd name="connsiteX5" fmla="*/ 93997 w 106109"/>
                  <a:gd name="connsiteY5" fmla="*/ 85628 h 129302"/>
                  <a:gd name="connsiteX6" fmla="*/ 106110 w 106109"/>
                  <a:gd name="connsiteY6" fmla="*/ 85628 h 129302"/>
                  <a:gd name="connsiteX7" fmla="*/ 52883 w 106109"/>
                  <a:gd name="connsiteY7" fmla="*/ 129302 h 129302"/>
                  <a:gd name="connsiteX8" fmla="*/ 0 w 106109"/>
                  <a:gd name="connsiteY8" fmla="*/ 64651 h 129302"/>
                  <a:gd name="connsiteX9" fmla="*/ 57143 w 106109"/>
                  <a:gd name="connsiteY9" fmla="*/ 0 h 129302"/>
                  <a:gd name="connsiteX10" fmla="*/ 104733 w 106109"/>
                  <a:gd name="connsiteY10" fmla="*/ 38898 h 12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109" h="129302">
                    <a:moveTo>
                      <a:pt x="104733" y="38898"/>
                    </a:moveTo>
                    <a:lnTo>
                      <a:pt x="92792" y="38898"/>
                    </a:lnTo>
                    <a:cubicBezTo>
                      <a:pt x="88532" y="19621"/>
                      <a:pt x="76764" y="9897"/>
                      <a:pt x="54238" y="9897"/>
                    </a:cubicBezTo>
                    <a:cubicBezTo>
                      <a:pt x="27280" y="9897"/>
                      <a:pt x="11596" y="31734"/>
                      <a:pt x="11596" y="64307"/>
                    </a:cubicBezTo>
                    <a:cubicBezTo>
                      <a:pt x="11596" y="98924"/>
                      <a:pt x="26613" y="119406"/>
                      <a:pt x="55099" y="119406"/>
                    </a:cubicBezTo>
                    <a:cubicBezTo>
                      <a:pt x="74376" y="119406"/>
                      <a:pt x="88532" y="107465"/>
                      <a:pt x="93997" y="85628"/>
                    </a:cubicBezTo>
                    <a:lnTo>
                      <a:pt x="106110" y="85628"/>
                    </a:lnTo>
                    <a:cubicBezTo>
                      <a:pt x="99634" y="114285"/>
                      <a:pt x="81368" y="129302"/>
                      <a:pt x="52883" y="129302"/>
                    </a:cubicBezTo>
                    <a:cubicBezTo>
                      <a:pt x="18761" y="129302"/>
                      <a:pt x="0" y="104389"/>
                      <a:pt x="0" y="64651"/>
                    </a:cubicBezTo>
                    <a:cubicBezTo>
                      <a:pt x="0" y="22526"/>
                      <a:pt x="20310" y="0"/>
                      <a:pt x="57143" y="0"/>
                    </a:cubicBezTo>
                    <a:cubicBezTo>
                      <a:pt x="83068" y="0"/>
                      <a:pt x="100817" y="13812"/>
                      <a:pt x="104733" y="38898"/>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27" name="Freihandform: Form 198">
                <a:extLst>
                  <a:ext uri="{FF2B5EF4-FFF2-40B4-BE49-F238E27FC236}">
                    <a16:creationId xmlns:a16="http://schemas.microsoft.com/office/drawing/2014/main" id="{84BF3257-9014-9FD5-AE76-51AD39318889}"/>
                  </a:ext>
                </a:extLst>
              </p:cNvPr>
              <p:cNvSpPr/>
              <p:nvPr/>
            </p:nvSpPr>
            <p:spPr>
              <a:xfrm>
                <a:off x="2962321" y="3709244"/>
                <a:ext cx="39157" cy="44537"/>
              </a:xfrm>
              <a:custGeom>
                <a:avLst/>
                <a:gdLst>
                  <a:gd name="connsiteX0" fmla="*/ 81884 w 81884"/>
                  <a:gd name="connsiteY0" fmla="*/ 46557 h 93136"/>
                  <a:gd name="connsiteX1" fmla="*/ 41114 w 81884"/>
                  <a:gd name="connsiteY1" fmla="*/ 93136 h 93136"/>
                  <a:gd name="connsiteX2" fmla="*/ 0 w 81884"/>
                  <a:gd name="connsiteY2" fmla="*/ 46557 h 93136"/>
                  <a:gd name="connsiteX3" fmla="*/ 40942 w 81884"/>
                  <a:gd name="connsiteY3" fmla="*/ 0 h 93136"/>
                  <a:gd name="connsiteX4" fmla="*/ 81884 w 81884"/>
                  <a:gd name="connsiteY4" fmla="*/ 46557 h 93136"/>
                  <a:gd name="connsiteX5" fmla="*/ 40942 w 81884"/>
                  <a:gd name="connsiteY5" fmla="*/ 83907 h 93136"/>
                  <a:gd name="connsiteX6" fmla="*/ 70955 w 81884"/>
                  <a:gd name="connsiteY6" fmla="*/ 46902 h 93136"/>
                  <a:gd name="connsiteX7" fmla="*/ 40770 w 81884"/>
                  <a:gd name="connsiteY7" fmla="*/ 9208 h 93136"/>
                  <a:gd name="connsiteX8" fmla="*/ 10908 w 81884"/>
                  <a:gd name="connsiteY8" fmla="*/ 46557 h 93136"/>
                  <a:gd name="connsiteX9" fmla="*/ 40921 w 81884"/>
                  <a:gd name="connsiteY9"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4" h="93136">
                    <a:moveTo>
                      <a:pt x="81884" y="46557"/>
                    </a:moveTo>
                    <a:cubicBezTo>
                      <a:pt x="81884" y="74526"/>
                      <a:pt x="65512" y="93136"/>
                      <a:pt x="41114" y="93136"/>
                    </a:cubicBezTo>
                    <a:cubicBezTo>
                      <a:pt x="16717" y="93136"/>
                      <a:pt x="0" y="76248"/>
                      <a:pt x="0" y="46557"/>
                    </a:cubicBezTo>
                    <a:cubicBezTo>
                      <a:pt x="0" y="19105"/>
                      <a:pt x="15189" y="0"/>
                      <a:pt x="40942" y="0"/>
                    </a:cubicBezTo>
                    <a:cubicBezTo>
                      <a:pt x="66695" y="0"/>
                      <a:pt x="81884" y="18416"/>
                      <a:pt x="81884" y="46557"/>
                    </a:cubicBezTo>
                    <a:close/>
                    <a:moveTo>
                      <a:pt x="40942" y="83907"/>
                    </a:moveTo>
                    <a:cubicBezTo>
                      <a:pt x="60391" y="83907"/>
                      <a:pt x="70955" y="68223"/>
                      <a:pt x="70955" y="46902"/>
                    </a:cubicBezTo>
                    <a:cubicBezTo>
                      <a:pt x="70955" y="23709"/>
                      <a:pt x="61058" y="9208"/>
                      <a:pt x="40770" y="9208"/>
                    </a:cubicBezTo>
                    <a:cubicBezTo>
                      <a:pt x="22354" y="9208"/>
                      <a:pt x="10908" y="23881"/>
                      <a:pt x="10908" y="46557"/>
                    </a:cubicBezTo>
                    <a:cubicBezTo>
                      <a:pt x="10908" y="69234"/>
                      <a:pt x="22332" y="83907"/>
                      <a:pt x="40921"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28" name="Freihandform: Form 199">
                <a:extLst>
                  <a:ext uri="{FF2B5EF4-FFF2-40B4-BE49-F238E27FC236}">
                    <a16:creationId xmlns:a16="http://schemas.microsoft.com/office/drawing/2014/main" id="{2DDD73FA-3CA4-A5D6-5ACE-A559FF4A2076}"/>
                  </a:ext>
                </a:extLst>
              </p:cNvPr>
              <p:cNvSpPr/>
              <p:nvPr/>
            </p:nvSpPr>
            <p:spPr>
              <a:xfrm>
                <a:off x="3007836" y="3728895"/>
                <a:ext cx="20638" cy="5062"/>
              </a:xfrm>
              <a:custGeom>
                <a:avLst/>
                <a:gdLst>
                  <a:gd name="connsiteX0" fmla="*/ 43158 w 43158"/>
                  <a:gd name="connsiteY0" fmla="*/ 0 h 10585"/>
                  <a:gd name="connsiteX1" fmla="*/ 43158 w 43158"/>
                  <a:gd name="connsiteY1" fmla="*/ 10585 h 10585"/>
                  <a:gd name="connsiteX2" fmla="*/ 0 w 43158"/>
                  <a:gd name="connsiteY2" fmla="*/ 10585 h 10585"/>
                  <a:gd name="connsiteX3" fmla="*/ 0 w 43158"/>
                  <a:gd name="connsiteY3" fmla="*/ 0 h 10585"/>
                  <a:gd name="connsiteX4" fmla="*/ 43158 w 43158"/>
                  <a:gd name="connsiteY4" fmla="*/ 0 h 10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58" h="10585">
                    <a:moveTo>
                      <a:pt x="43158" y="0"/>
                    </a:moveTo>
                    <a:lnTo>
                      <a:pt x="43158" y="10585"/>
                    </a:lnTo>
                    <a:lnTo>
                      <a:pt x="0" y="10585"/>
                    </a:lnTo>
                    <a:lnTo>
                      <a:pt x="0" y="0"/>
                    </a:lnTo>
                    <a:lnTo>
                      <a:pt x="43158"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29" name="Freihandform: Form 200">
                <a:extLst>
                  <a:ext uri="{FF2B5EF4-FFF2-40B4-BE49-F238E27FC236}">
                    <a16:creationId xmlns:a16="http://schemas.microsoft.com/office/drawing/2014/main" id="{4DB584EF-0A60-DB62-7D33-1C0CB6171311}"/>
                  </a:ext>
                </a:extLst>
              </p:cNvPr>
              <p:cNvSpPr/>
              <p:nvPr/>
            </p:nvSpPr>
            <p:spPr>
              <a:xfrm>
                <a:off x="3033382" y="3692763"/>
                <a:ext cx="19331" cy="59877"/>
              </a:xfrm>
              <a:custGeom>
                <a:avLst/>
                <a:gdLst>
                  <a:gd name="connsiteX0" fmla="*/ 40404 w 40425"/>
                  <a:gd name="connsiteY0" fmla="*/ 688 h 125214"/>
                  <a:gd name="connsiteX1" fmla="*/ 40404 w 40425"/>
                  <a:gd name="connsiteY1" fmla="*/ 10069 h 125214"/>
                  <a:gd name="connsiteX2" fmla="*/ 34273 w 40425"/>
                  <a:gd name="connsiteY2" fmla="*/ 9208 h 125214"/>
                  <a:gd name="connsiteX3" fmla="*/ 23365 w 40425"/>
                  <a:gd name="connsiteY3" fmla="*/ 24225 h 125214"/>
                  <a:gd name="connsiteX4" fmla="*/ 23365 w 40425"/>
                  <a:gd name="connsiteY4" fmla="*/ 36854 h 125214"/>
                  <a:gd name="connsiteX5" fmla="*/ 40426 w 40425"/>
                  <a:gd name="connsiteY5" fmla="*/ 36854 h 125214"/>
                  <a:gd name="connsiteX6" fmla="*/ 40426 w 40425"/>
                  <a:gd name="connsiteY6" fmla="*/ 45374 h 125214"/>
                  <a:gd name="connsiteX7" fmla="*/ 23365 w 40425"/>
                  <a:gd name="connsiteY7" fmla="*/ 45374 h 125214"/>
                  <a:gd name="connsiteX8" fmla="*/ 23365 w 40425"/>
                  <a:gd name="connsiteY8" fmla="*/ 125215 h 125214"/>
                  <a:gd name="connsiteX9" fmla="*/ 13124 w 40425"/>
                  <a:gd name="connsiteY9" fmla="*/ 125215 h 125214"/>
                  <a:gd name="connsiteX10" fmla="*/ 13124 w 40425"/>
                  <a:gd name="connsiteY10" fmla="*/ 45374 h 125214"/>
                  <a:gd name="connsiteX11" fmla="*/ 0 w 40425"/>
                  <a:gd name="connsiteY11" fmla="*/ 45374 h 125214"/>
                  <a:gd name="connsiteX12" fmla="*/ 0 w 40425"/>
                  <a:gd name="connsiteY12" fmla="*/ 36854 h 125214"/>
                  <a:gd name="connsiteX13" fmla="*/ 13124 w 40425"/>
                  <a:gd name="connsiteY13" fmla="*/ 36854 h 125214"/>
                  <a:gd name="connsiteX14" fmla="*/ 13124 w 40425"/>
                  <a:gd name="connsiteY14" fmla="*/ 22182 h 125214"/>
                  <a:gd name="connsiteX15" fmla="*/ 32057 w 40425"/>
                  <a:gd name="connsiteY15" fmla="*/ 0 h 125214"/>
                  <a:gd name="connsiteX16" fmla="*/ 40404 w 40425"/>
                  <a:gd name="connsiteY16" fmla="*/ 688 h 1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425" h="125214">
                    <a:moveTo>
                      <a:pt x="40404" y="688"/>
                    </a:moveTo>
                    <a:lnTo>
                      <a:pt x="40404" y="10069"/>
                    </a:lnTo>
                    <a:cubicBezTo>
                      <a:pt x="38188" y="9380"/>
                      <a:pt x="36144" y="9208"/>
                      <a:pt x="34273" y="9208"/>
                    </a:cubicBezTo>
                    <a:cubicBezTo>
                      <a:pt x="26936" y="9208"/>
                      <a:pt x="23365" y="13124"/>
                      <a:pt x="23365" y="24225"/>
                    </a:cubicBezTo>
                    <a:lnTo>
                      <a:pt x="23365" y="36854"/>
                    </a:lnTo>
                    <a:lnTo>
                      <a:pt x="40426" y="36854"/>
                    </a:lnTo>
                    <a:lnTo>
                      <a:pt x="40426" y="45374"/>
                    </a:lnTo>
                    <a:lnTo>
                      <a:pt x="23365" y="45374"/>
                    </a:lnTo>
                    <a:lnTo>
                      <a:pt x="23365" y="125215"/>
                    </a:lnTo>
                    <a:lnTo>
                      <a:pt x="13124" y="125215"/>
                    </a:lnTo>
                    <a:lnTo>
                      <a:pt x="13124" y="45374"/>
                    </a:lnTo>
                    <a:lnTo>
                      <a:pt x="0" y="45374"/>
                    </a:lnTo>
                    <a:lnTo>
                      <a:pt x="0" y="36854"/>
                    </a:lnTo>
                    <a:lnTo>
                      <a:pt x="13124" y="36854"/>
                    </a:lnTo>
                    <a:lnTo>
                      <a:pt x="13124" y="22182"/>
                    </a:lnTo>
                    <a:cubicBezTo>
                      <a:pt x="13124" y="8025"/>
                      <a:pt x="18933" y="0"/>
                      <a:pt x="32057" y="0"/>
                    </a:cubicBezTo>
                    <a:cubicBezTo>
                      <a:pt x="34961" y="0"/>
                      <a:pt x="37521" y="172"/>
                      <a:pt x="40404" y="688"/>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0" name="Freihandform: Form 201">
                <a:extLst>
                  <a:ext uri="{FF2B5EF4-FFF2-40B4-BE49-F238E27FC236}">
                    <a16:creationId xmlns:a16="http://schemas.microsoft.com/office/drawing/2014/main" id="{72AE8922-9702-E058-8BDE-149C5CE19E18}"/>
                  </a:ext>
                </a:extLst>
              </p:cNvPr>
              <p:cNvSpPr/>
              <p:nvPr/>
            </p:nvSpPr>
            <p:spPr>
              <a:xfrm>
                <a:off x="3060285" y="3710376"/>
                <a:ext cx="33529" cy="43395"/>
              </a:xfrm>
              <a:custGeom>
                <a:avLst/>
                <a:gdLst>
                  <a:gd name="connsiteX0" fmla="*/ 0 w 70115"/>
                  <a:gd name="connsiteY0" fmla="*/ 22 h 90748"/>
                  <a:gd name="connsiteX1" fmla="*/ 10241 w 70115"/>
                  <a:gd name="connsiteY1" fmla="*/ 22 h 90748"/>
                  <a:gd name="connsiteX2" fmla="*/ 10241 w 70115"/>
                  <a:gd name="connsiteY2" fmla="*/ 58692 h 90748"/>
                  <a:gd name="connsiteX3" fmla="*/ 32917 w 70115"/>
                  <a:gd name="connsiteY3" fmla="*/ 81540 h 90748"/>
                  <a:gd name="connsiteX4" fmla="*/ 59875 w 70115"/>
                  <a:gd name="connsiteY4" fmla="*/ 47762 h 90748"/>
                  <a:gd name="connsiteX5" fmla="*/ 59875 w 70115"/>
                  <a:gd name="connsiteY5" fmla="*/ 0 h 90748"/>
                  <a:gd name="connsiteX6" fmla="*/ 70116 w 70115"/>
                  <a:gd name="connsiteY6" fmla="*/ 0 h 90748"/>
                  <a:gd name="connsiteX7" fmla="*/ 70116 w 70115"/>
                  <a:gd name="connsiteY7" fmla="*/ 88360 h 90748"/>
                  <a:gd name="connsiteX8" fmla="*/ 59875 w 70115"/>
                  <a:gd name="connsiteY8" fmla="*/ 88360 h 90748"/>
                  <a:gd name="connsiteX9" fmla="*/ 59875 w 70115"/>
                  <a:gd name="connsiteY9" fmla="*/ 76075 h 90748"/>
                  <a:gd name="connsiteX10" fmla="*/ 31218 w 70115"/>
                  <a:gd name="connsiteY10" fmla="*/ 90748 h 90748"/>
                  <a:gd name="connsiteX11" fmla="*/ 0 w 70115"/>
                  <a:gd name="connsiteY11" fmla="*/ 58498 h 90748"/>
                  <a:gd name="connsiteX12" fmla="*/ 0 w 70115"/>
                  <a:gd name="connsiteY12"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0" y="22"/>
                    </a:moveTo>
                    <a:lnTo>
                      <a:pt x="10241" y="22"/>
                    </a:lnTo>
                    <a:lnTo>
                      <a:pt x="10241" y="58692"/>
                    </a:lnTo>
                    <a:cubicBezTo>
                      <a:pt x="10241" y="72848"/>
                      <a:pt x="16717" y="81540"/>
                      <a:pt x="32917" y="81540"/>
                    </a:cubicBezTo>
                    <a:cubicBezTo>
                      <a:pt x="49118" y="81540"/>
                      <a:pt x="59875" y="68416"/>
                      <a:pt x="59875" y="47762"/>
                    </a:cubicBezTo>
                    <a:lnTo>
                      <a:pt x="59875" y="0"/>
                    </a:lnTo>
                    <a:lnTo>
                      <a:pt x="70116" y="0"/>
                    </a:lnTo>
                    <a:lnTo>
                      <a:pt x="70116" y="88360"/>
                    </a:lnTo>
                    <a:lnTo>
                      <a:pt x="59875" y="88360"/>
                    </a:lnTo>
                    <a:lnTo>
                      <a:pt x="59875" y="76075"/>
                    </a:lnTo>
                    <a:cubicBezTo>
                      <a:pt x="50495" y="86983"/>
                      <a:pt x="42642" y="90748"/>
                      <a:pt x="31218" y="90748"/>
                    </a:cubicBezTo>
                    <a:cubicBezTo>
                      <a:pt x="10757" y="90748"/>
                      <a:pt x="0" y="79668"/>
                      <a:pt x="0" y="58498"/>
                    </a:cubicBezTo>
                    <a:lnTo>
                      <a:pt x="0"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1" name="Freihandform: Form 202">
                <a:extLst>
                  <a:ext uri="{FF2B5EF4-FFF2-40B4-BE49-F238E27FC236}">
                    <a16:creationId xmlns:a16="http://schemas.microsoft.com/office/drawing/2014/main" id="{33F33818-8194-BAB0-6726-B447B68F6D1B}"/>
                  </a:ext>
                </a:extLst>
              </p:cNvPr>
              <p:cNvSpPr/>
              <p:nvPr/>
            </p:nvSpPr>
            <p:spPr>
              <a:xfrm>
                <a:off x="3105636" y="3709234"/>
                <a:ext cx="33529" cy="43395"/>
              </a:xfrm>
              <a:custGeom>
                <a:avLst/>
                <a:gdLst>
                  <a:gd name="connsiteX0" fmla="*/ 70116 w 70115"/>
                  <a:gd name="connsiteY0" fmla="*/ 90748 h 90748"/>
                  <a:gd name="connsiteX1" fmla="*/ 59875 w 70115"/>
                  <a:gd name="connsiteY1" fmla="*/ 90748 h 90748"/>
                  <a:gd name="connsiteX2" fmla="*/ 59875 w 70115"/>
                  <a:gd name="connsiteY2" fmla="*/ 32573 h 90748"/>
                  <a:gd name="connsiteX3" fmla="*/ 37199 w 70115"/>
                  <a:gd name="connsiteY3" fmla="*/ 9208 h 90748"/>
                  <a:gd name="connsiteX4" fmla="*/ 10241 w 70115"/>
                  <a:gd name="connsiteY4" fmla="*/ 40254 h 90748"/>
                  <a:gd name="connsiteX5" fmla="*/ 10241 w 70115"/>
                  <a:gd name="connsiteY5" fmla="*/ 90748 h 90748"/>
                  <a:gd name="connsiteX6" fmla="*/ 0 w 70115"/>
                  <a:gd name="connsiteY6" fmla="*/ 90748 h 90748"/>
                  <a:gd name="connsiteX7" fmla="*/ 0 w 70115"/>
                  <a:gd name="connsiteY7" fmla="*/ 2388 h 90748"/>
                  <a:gd name="connsiteX8" fmla="*/ 10241 w 70115"/>
                  <a:gd name="connsiteY8" fmla="*/ 2388 h 90748"/>
                  <a:gd name="connsiteX9" fmla="*/ 10241 w 70115"/>
                  <a:gd name="connsiteY9" fmla="*/ 14673 h 90748"/>
                  <a:gd name="connsiteX10" fmla="*/ 38726 w 70115"/>
                  <a:gd name="connsiteY10" fmla="*/ 0 h 90748"/>
                  <a:gd name="connsiteX11" fmla="*/ 70116 w 70115"/>
                  <a:gd name="connsiteY11" fmla="*/ 29174 h 90748"/>
                  <a:gd name="connsiteX12" fmla="*/ 70116 w 70115"/>
                  <a:gd name="connsiteY12" fmla="*/ 90748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70116" y="90748"/>
                    </a:moveTo>
                    <a:lnTo>
                      <a:pt x="59875" y="90748"/>
                    </a:lnTo>
                    <a:lnTo>
                      <a:pt x="59875" y="32573"/>
                    </a:lnTo>
                    <a:cubicBezTo>
                      <a:pt x="59875" y="17728"/>
                      <a:pt x="53571" y="9208"/>
                      <a:pt x="37199" y="9208"/>
                    </a:cubicBezTo>
                    <a:cubicBezTo>
                      <a:pt x="22182" y="9208"/>
                      <a:pt x="10241" y="20288"/>
                      <a:pt x="10241" y="40254"/>
                    </a:cubicBezTo>
                    <a:lnTo>
                      <a:pt x="10241" y="90748"/>
                    </a:lnTo>
                    <a:lnTo>
                      <a:pt x="0" y="90748"/>
                    </a:lnTo>
                    <a:lnTo>
                      <a:pt x="0" y="2388"/>
                    </a:lnTo>
                    <a:lnTo>
                      <a:pt x="10241" y="2388"/>
                    </a:lnTo>
                    <a:lnTo>
                      <a:pt x="10241" y="14673"/>
                    </a:lnTo>
                    <a:cubicBezTo>
                      <a:pt x="20482" y="3593"/>
                      <a:pt x="28657" y="0"/>
                      <a:pt x="38726" y="0"/>
                    </a:cubicBezTo>
                    <a:cubicBezTo>
                      <a:pt x="56132" y="0"/>
                      <a:pt x="70116" y="9552"/>
                      <a:pt x="70116" y="29174"/>
                    </a:cubicBezTo>
                    <a:lnTo>
                      <a:pt x="70116" y="90748"/>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2" name="Freihandform: Form 203">
                <a:extLst>
                  <a:ext uri="{FF2B5EF4-FFF2-40B4-BE49-F238E27FC236}">
                    <a16:creationId xmlns:a16="http://schemas.microsoft.com/office/drawing/2014/main" id="{131F65C9-0EDC-73EB-3743-A21DE5FA41B2}"/>
                  </a:ext>
                </a:extLst>
              </p:cNvPr>
              <p:cNvSpPr/>
              <p:nvPr/>
            </p:nvSpPr>
            <p:spPr>
              <a:xfrm>
                <a:off x="3149679" y="3693905"/>
                <a:ext cx="38828" cy="59877"/>
              </a:xfrm>
              <a:custGeom>
                <a:avLst/>
                <a:gdLst>
                  <a:gd name="connsiteX0" fmla="*/ 70955 w 81196"/>
                  <a:gd name="connsiteY0" fmla="*/ 0 h 125214"/>
                  <a:gd name="connsiteX1" fmla="*/ 81196 w 81196"/>
                  <a:gd name="connsiteY1" fmla="*/ 0 h 125214"/>
                  <a:gd name="connsiteX2" fmla="*/ 81196 w 81196"/>
                  <a:gd name="connsiteY2" fmla="*/ 122805 h 125214"/>
                  <a:gd name="connsiteX3" fmla="*/ 70955 w 81196"/>
                  <a:gd name="connsiteY3" fmla="*/ 122805 h 125214"/>
                  <a:gd name="connsiteX4" fmla="*/ 70955 w 81196"/>
                  <a:gd name="connsiteY4" fmla="*/ 107293 h 125214"/>
                  <a:gd name="connsiteX5" fmla="*/ 70611 w 81196"/>
                  <a:gd name="connsiteY5" fmla="*/ 107293 h 125214"/>
                  <a:gd name="connsiteX6" fmla="*/ 39910 w 81196"/>
                  <a:gd name="connsiteY6" fmla="*/ 125215 h 125214"/>
                  <a:gd name="connsiteX7" fmla="*/ 0 w 81196"/>
                  <a:gd name="connsiteY7" fmla="*/ 78980 h 125214"/>
                  <a:gd name="connsiteX8" fmla="*/ 39393 w 81196"/>
                  <a:gd name="connsiteY8" fmla="*/ 32078 h 125214"/>
                  <a:gd name="connsiteX9" fmla="*/ 70955 w 81196"/>
                  <a:gd name="connsiteY9" fmla="*/ 48623 h 125214"/>
                  <a:gd name="connsiteX10" fmla="*/ 70955 w 81196"/>
                  <a:gd name="connsiteY10" fmla="*/ 0 h 125214"/>
                  <a:gd name="connsiteX11" fmla="*/ 40942 w 81196"/>
                  <a:gd name="connsiteY11" fmla="*/ 41286 h 125214"/>
                  <a:gd name="connsiteX12" fmla="*/ 10929 w 81196"/>
                  <a:gd name="connsiteY12" fmla="*/ 79152 h 125214"/>
                  <a:gd name="connsiteX13" fmla="*/ 41114 w 81196"/>
                  <a:gd name="connsiteY13" fmla="*/ 115985 h 125214"/>
                  <a:gd name="connsiteX14" fmla="*/ 70977 w 81196"/>
                  <a:gd name="connsiteY14" fmla="*/ 78291 h 125214"/>
                  <a:gd name="connsiteX15" fmla="*/ 40964 w 81196"/>
                  <a:gd name="connsiteY15" fmla="*/ 41265 h 1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196" h="125214">
                    <a:moveTo>
                      <a:pt x="70955" y="0"/>
                    </a:moveTo>
                    <a:lnTo>
                      <a:pt x="81196" y="0"/>
                    </a:lnTo>
                    <a:lnTo>
                      <a:pt x="81196" y="122805"/>
                    </a:lnTo>
                    <a:lnTo>
                      <a:pt x="70955" y="122805"/>
                    </a:lnTo>
                    <a:lnTo>
                      <a:pt x="70955" y="107293"/>
                    </a:lnTo>
                    <a:lnTo>
                      <a:pt x="70611" y="107293"/>
                    </a:lnTo>
                    <a:cubicBezTo>
                      <a:pt x="64974" y="118201"/>
                      <a:pt x="52194" y="125215"/>
                      <a:pt x="39910" y="125215"/>
                    </a:cubicBezTo>
                    <a:cubicBezTo>
                      <a:pt x="14157" y="125215"/>
                      <a:pt x="0" y="108326"/>
                      <a:pt x="0" y="78980"/>
                    </a:cubicBezTo>
                    <a:cubicBezTo>
                      <a:pt x="0" y="51678"/>
                      <a:pt x="14673" y="32078"/>
                      <a:pt x="39393" y="32078"/>
                    </a:cubicBezTo>
                    <a:cubicBezTo>
                      <a:pt x="52194" y="32078"/>
                      <a:pt x="64630" y="38210"/>
                      <a:pt x="70955" y="48623"/>
                    </a:cubicBezTo>
                    <a:lnTo>
                      <a:pt x="70955" y="0"/>
                    </a:lnTo>
                    <a:close/>
                    <a:moveTo>
                      <a:pt x="40942" y="41286"/>
                    </a:moveTo>
                    <a:cubicBezTo>
                      <a:pt x="23365" y="41286"/>
                      <a:pt x="10929" y="54755"/>
                      <a:pt x="10929" y="79152"/>
                    </a:cubicBezTo>
                    <a:cubicBezTo>
                      <a:pt x="10929" y="105249"/>
                      <a:pt x="24570" y="115985"/>
                      <a:pt x="41114" y="115985"/>
                    </a:cubicBezTo>
                    <a:cubicBezTo>
                      <a:pt x="59036" y="115985"/>
                      <a:pt x="70977" y="100968"/>
                      <a:pt x="70977" y="78291"/>
                    </a:cubicBezTo>
                    <a:cubicBezTo>
                      <a:pt x="70977" y="57315"/>
                      <a:pt x="58864" y="41265"/>
                      <a:pt x="40964" y="41265"/>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3" name="Freihandform: Form 204">
                <a:extLst>
                  <a:ext uri="{FF2B5EF4-FFF2-40B4-BE49-F238E27FC236}">
                    <a16:creationId xmlns:a16="http://schemas.microsoft.com/office/drawing/2014/main" id="{00D4C28B-22B8-24E4-92C6-1D4F54DD2E32}"/>
                  </a:ext>
                </a:extLst>
              </p:cNvPr>
              <p:cNvSpPr/>
              <p:nvPr/>
            </p:nvSpPr>
            <p:spPr>
              <a:xfrm>
                <a:off x="3198620" y="3709244"/>
                <a:ext cx="38015" cy="44537"/>
              </a:xfrm>
              <a:custGeom>
                <a:avLst/>
                <a:gdLst>
                  <a:gd name="connsiteX0" fmla="*/ 79475 w 79496"/>
                  <a:gd name="connsiteY0" fmla="*/ 48946 h 93136"/>
                  <a:gd name="connsiteX1" fmla="*/ 10908 w 79496"/>
                  <a:gd name="connsiteY1" fmla="*/ 48946 h 93136"/>
                  <a:gd name="connsiteX2" fmla="*/ 40598 w 79496"/>
                  <a:gd name="connsiteY2" fmla="*/ 83907 h 93136"/>
                  <a:gd name="connsiteX3" fmla="*/ 67384 w 79496"/>
                  <a:gd name="connsiteY3" fmla="*/ 63619 h 93136"/>
                  <a:gd name="connsiteX4" fmla="*/ 78808 w 79496"/>
                  <a:gd name="connsiteY4" fmla="*/ 63619 h 93136"/>
                  <a:gd name="connsiteX5" fmla="*/ 40598 w 79496"/>
                  <a:gd name="connsiteY5" fmla="*/ 93136 h 93136"/>
                  <a:gd name="connsiteX6" fmla="*/ 0 w 79496"/>
                  <a:gd name="connsiteY6" fmla="*/ 47074 h 93136"/>
                  <a:gd name="connsiteX7" fmla="*/ 40598 w 79496"/>
                  <a:gd name="connsiteY7" fmla="*/ 0 h 93136"/>
                  <a:gd name="connsiteX8" fmla="*/ 79496 w 79496"/>
                  <a:gd name="connsiteY8" fmla="*/ 48946 h 93136"/>
                  <a:gd name="connsiteX9" fmla="*/ 68567 w 79496"/>
                  <a:gd name="connsiteY9" fmla="*/ 40426 h 93136"/>
                  <a:gd name="connsiteX10" fmla="*/ 40426 w 79496"/>
                  <a:gd name="connsiteY10" fmla="*/ 9208 h 93136"/>
                  <a:gd name="connsiteX11" fmla="*/ 10908 w 79496"/>
                  <a:gd name="connsiteY11" fmla="*/ 40426 h 93136"/>
                  <a:gd name="connsiteX12" fmla="*/ 68567 w 79496"/>
                  <a:gd name="connsiteY12" fmla="*/ 40426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96" h="93136">
                    <a:moveTo>
                      <a:pt x="79475" y="48946"/>
                    </a:moveTo>
                    <a:lnTo>
                      <a:pt x="10908" y="48946"/>
                    </a:lnTo>
                    <a:cubicBezTo>
                      <a:pt x="10908" y="70611"/>
                      <a:pt x="22848" y="83907"/>
                      <a:pt x="40598" y="83907"/>
                    </a:cubicBezTo>
                    <a:cubicBezTo>
                      <a:pt x="54238" y="83907"/>
                      <a:pt x="64479" y="76054"/>
                      <a:pt x="67384" y="63619"/>
                    </a:cubicBezTo>
                    <a:lnTo>
                      <a:pt x="78808" y="63619"/>
                    </a:lnTo>
                    <a:cubicBezTo>
                      <a:pt x="72504" y="83907"/>
                      <a:pt x="60219" y="93136"/>
                      <a:pt x="40598" y="93136"/>
                    </a:cubicBezTo>
                    <a:cubicBezTo>
                      <a:pt x="14501" y="93136"/>
                      <a:pt x="0" y="75559"/>
                      <a:pt x="0" y="47074"/>
                    </a:cubicBezTo>
                    <a:cubicBezTo>
                      <a:pt x="0" y="18589"/>
                      <a:pt x="16717" y="0"/>
                      <a:pt x="40598" y="0"/>
                    </a:cubicBezTo>
                    <a:cubicBezTo>
                      <a:pt x="64479" y="0"/>
                      <a:pt x="79496" y="17405"/>
                      <a:pt x="79496" y="48946"/>
                    </a:cubicBezTo>
                    <a:close/>
                    <a:moveTo>
                      <a:pt x="68567" y="40426"/>
                    </a:moveTo>
                    <a:cubicBezTo>
                      <a:pt x="68395" y="21493"/>
                      <a:pt x="57659" y="9208"/>
                      <a:pt x="40426" y="9208"/>
                    </a:cubicBezTo>
                    <a:cubicBezTo>
                      <a:pt x="24742" y="9208"/>
                      <a:pt x="13640" y="20632"/>
                      <a:pt x="10908" y="40426"/>
                    </a:cubicBezTo>
                    <a:lnTo>
                      <a:pt x="68567" y="4042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4" name="Freihandform: Form 205">
                <a:extLst>
                  <a:ext uri="{FF2B5EF4-FFF2-40B4-BE49-F238E27FC236}">
                    <a16:creationId xmlns:a16="http://schemas.microsoft.com/office/drawing/2014/main" id="{72F3BAB9-FE4D-A2A7-C2F8-554C3F411391}"/>
                  </a:ext>
                </a:extLst>
              </p:cNvPr>
              <p:cNvSpPr/>
              <p:nvPr/>
            </p:nvSpPr>
            <p:spPr>
              <a:xfrm>
                <a:off x="3244865" y="3693905"/>
                <a:ext cx="38828" cy="59877"/>
              </a:xfrm>
              <a:custGeom>
                <a:avLst/>
                <a:gdLst>
                  <a:gd name="connsiteX0" fmla="*/ 70955 w 81196"/>
                  <a:gd name="connsiteY0" fmla="*/ 0 h 125214"/>
                  <a:gd name="connsiteX1" fmla="*/ 81196 w 81196"/>
                  <a:gd name="connsiteY1" fmla="*/ 0 h 125214"/>
                  <a:gd name="connsiteX2" fmla="*/ 81196 w 81196"/>
                  <a:gd name="connsiteY2" fmla="*/ 122805 h 125214"/>
                  <a:gd name="connsiteX3" fmla="*/ 70955 w 81196"/>
                  <a:gd name="connsiteY3" fmla="*/ 122805 h 125214"/>
                  <a:gd name="connsiteX4" fmla="*/ 70955 w 81196"/>
                  <a:gd name="connsiteY4" fmla="*/ 107293 h 125214"/>
                  <a:gd name="connsiteX5" fmla="*/ 70611 w 81196"/>
                  <a:gd name="connsiteY5" fmla="*/ 107293 h 125214"/>
                  <a:gd name="connsiteX6" fmla="*/ 39909 w 81196"/>
                  <a:gd name="connsiteY6" fmla="*/ 125215 h 125214"/>
                  <a:gd name="connsiteX7" fmla="*/ 0 w 81196"/>
                  <a:gd name="connsiteY7" fmla="*/ 78980 h 125214"/>
                  <a:gd name="connsiteX8" fmla="*/ 39393 w 81196"/>
                  <a:gd name="connsiteY8" fmla="*/ 32078 h 125214"/>
                  <a:gd name="connsiteX9" fmla="*/ 70955 w 81196"/>
                  <a:gd name="connsiteY9" fmla="*/ 48623 h 125214"/>
                  <a:gd name="connsiteX10" fmla="*/ 70955 w 81196"/>
                  <a:gd name="connsiteY10" fmla="*/ 0 h 125214"/>
                  <a:gd name="connsiteX11" fmla="*/ 40942 w 81196"/>
                  <a:gd name="connsiteY11" fmla="*/ 41286 h 125214"/>
                  <a:gd name="connsiteX12" fmla="*/ 10929 w 81196"/>
                  <a:gd name="connsiteY12" fmla="*/ 79152 h 125214"/>
                  <a:gd name="connsiteX13" fmla="*/ 41114 w 81196"/>
                  <a:gd name="connsiteY13" fmla="*/ 115985 h 125214"/>
                  <a:gd name="connsiteX14" fmla="*/ 70977 w 81196"/>
                  <a:gd name="connsiteY14" fmla="*/ 78291 h 125214"/>
                  <a:gd name="connsiteX15" fmla="*/ 40964 w 81196"/>
                  <a:gd name="connsiteY15" fmla="*/ 41265 h 1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196" h="125214">
                    <a:moveTo>
                      <a:pt x="70955" y="0"/>
                    </a:moveTo>
                    <a:lnTo>
                      <a:pt x="81196" y="0"/>
                    </a:lnTo>
                    <a:lnTo>
                      <a:pt x="81196" y="122805"/>
                    </a:lnTo>
                    <a:lnTo>
                      <a:pt x="70955" y="122805"/>
                    </a:lnTo>
                    <a:lnTo>
                      <a:pt x="70955" y="107293"/>
                    </a:lnTo>
                    <a:lnTo>
                      <a:pt x="70611" y="107293"/>
                    </a:lnTo>
                    <a:cubicBezTo>
                      <a:pt x="64974" y="118201"/>
                      <a:pt x="52194" y="125215"/>
                      <a:pt x="39909" y="125215"/>
                    </a:cubicBezTo>
                    <a:cubicBezTo>
                      <a:pt x="14157" y="125215"/>
                      <a:pt x="0" y="108326"/>
                      <a:pt x="0" y="78980"/>
                    </a:cubicBezTo>
                    <a:cubicBezTo>
                      <a:pt x="0" y="51678"/>
                      <a:pt x="14673" y="32078"/>
                      <a:pt x="39393" y="32078"/>
                    </a:cubicBezTo>
                    <a:cubicBezTo>
                      <a:pt x="52194" y="32078"/>
                      <a:pt x="64630" y="38210"/>
                      <a:pt x="70955" y="48623"/>
                    </a:cubicBezTo>
                    <a:lnTo>
                      <a:pt x="70955" y="0"/>
                    </a:lnTo>
                    <a:close/>
                    <a:moveTo>
                      <a:pt x="40942" y="41286"/>
                    </a:moveTo>
                    <a:cubicBezTo>
                      <a:pt x="23365" y="41286"/>
                      <a:pt x="10929" y="54755"/>
                      <a:pt x="10929" y="79152"/>
                    </a:cubicBezTo>
                    <a:cubicBezTo>
                      <a:pt x="10929" y="105249"/>
                      <a:pt x="24570" y="115985"/>
                      <a:pt x="41114" y="115985"/>
                    </a:cubicBezTo>
                    <a:cubicBezTo>
                      <a:pt x="59036" y="115985"/>
                      <a:pt x="70977" y="100968"/>
                      <a:pt x="70977" y="78291"/>
                    </a:cubicBezTo>
                    <a:cubicBezTo>
                      <a:pt x="70977" y="57315"/>
                      <a:pt x="58864" y="41265"/>
                      <a:pt x="40964" y="41265"/>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5" name="Freihandform: Form 206">
                <a:extLst>
                  <a:ext uri="{FF2B5EF4-FFF2-40B4-BE49-F238E27FC236}">
                    <a16:creationId xmlns:a16="http://schemas.microsoft.com/office/drawing/2014/main" id="{7BE489CE-0EC0-E8EE-ADFE-A274AE3EBB8E}"/>
                  </a:ext>
                </a:extLst>
              </p:cNvPr>
              <p:cNvSpPr/>
              <p:nvPr/>
            </p:nvSpPr>
            <p:spPr>
              <a:xfrm>
                <a:off x="3319248" y="3693905"/>
                <a:ext cx="38838" cy="59877"/>
              </a:xfrm>
              <a:custGeom>
                <a:avLst/>
                <a:gdLst>
                  <a:gd name="connsiteX0" fmla="*/ 0 w 81217"/>
                  <a:gd name="connsiteY0" fmla="*/ 0 h 125214"/>
                  <a:gd name="connsiteX1" fmla="*/ 10241 w 81217"/>
                  <a:gd name="connsiteY1" fmla="*/ 0 h 125214"/>
                  <a:gd name="connsiteX2" fmla="*/ 10241 w 81217"/>
                  <a:gd name="connsiteY2" fmla="*/ 48623 h 125214"/>
                  <a:gd name="connsiteX3" fmla="*/ 41975 w 81217"/>
                  <a:gd name="connsiteY3" fmla="*/ 32078 h 125214"/>
                  <a:gd name="connsiteX4" fmla="*/ 81217 w 81217"/>
                  <a:gd name="connsiteY4" fmla="*/ 78808 h 125214"/>
                  <a:gd name="connsiteX5" fmla="*/ 41308 w 81217"/>
                  <a:gd name="connsiteY5" fmla="*/ 125215 h 125214"/>
                  <a:gd name="connsiteX6" fmla="*/ 10607 w 81217"/>
                  <a:gd name="connsiteY6" fmla="*/ 107293 h 125214"/>
                  <a:gd name="connsiteX7" fmla="*/ 10262 w 81217"/>
                  <a:gd name="connsiteY7" fmla="*/ 107293 h 125214"/>
                  <a:gd name="connsiteX8" fmla="*/ 10262 w 81217"/>
                  <a:gd name="connsiteY8" fmla="*/ 122805 h 125214"/>
                  <a:gd name="connsiteX9" fmla="*/ 22 w 81217"/>
                  <a:gd name="connsiteY9" fmla="*/ 122805 h 125214"/>
                  <a:gd name="connsiteX10" fmla="*/ 22 w 81217"/>
                  <a:gd name="connsiteY10" fmla="*/ 0 h 125214"/>
                  <a:gd name="connsiteX11" fmla="*/ 40082 w 81217"/>
                  <a:gd name="connsiteY11" fmla="*/ 115985 h 125214"/>
                  <a:gd name="connsiteX12" fmla="*/ 70439 w 81217"/>
                  <a:gd name="connsiteY12" fmla="*/ 79303 h 125214"/>
                  <a:gd name="connsiteX13" fmla="*/ 39910 w 81217"/>
                  <a:gd name="connsiteY13" fmla="*/ 41265 h 125214"/>
                  <a:gd name="connsiteX14" fmla="*/ 10219 w 81217"/>
                  <a:gd name="connsiteY14" fmla="*/ 78291 h 125214"/>
                  <a:gd name="connsiteX15" fmla="*/ 40082 w 81217"/>
                  <a:gd name="connsiteY15" fmla="*/ 115985 h 1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217" h="125214">
                    <a:moveTo>
                      <a:pt x="0" y="0"/>
                    </a:moveTo>
                    <a:lnTo>
                      <a:pt x="10241" y="0"/>
                    </a:lnTo>
                    <a:lnTo>
                      <a:pt x="10241" y="48623"/>
                    </a:lnTo>
                    <a:cubicBezTo>
                      <a:pt x="16889" y="37887"/>
                      <a:pt x="29174" y="32078"/>
                      <a:pt x="41975" y="32078"/>
                    </a:cubicBezTo>
                    <a:cubicBezTo>
                      <a:pt x="66717" y="32078"/>
                      <a:pt x="81217" y="51699"/>
                      <a:pt x="81217" y="78808"/>
                    </a:cubicBezTo>
                    <a:cubicBezTo>
                      <a:pt x="81217" y="108154"/>
                      <a:pt x="67061" y="125215"/>
                      <a:pt x="41308" y="125215"/>
                    </a:cubicBezTo>
                    <a:cubicBezTo>
                      <a:pt x="29195" y="125215"/>
                      <a:pt x="16566" y="118395"/>
                      <a:pt x="10607" y="107293"/>
                    </a:cubicBezTo>
                    <a:lnTo>
                      <a:pt x="10262" y="107293"/>
                    </a:lnTo>
                    <a:lnTo>
                      <a:pt x="10262" y="122805"/>
                    </a:lnTo>
                    <a:lnTo>
                      <a:pt x="22" y="122805"/>
                    </a:lnTo>
                    <a:lnTo>
                      <a:pt x="22" y="0"/>
                    </a:lnTo>
                    <a:close/>
                    <a:moveTo>
                      <a:pt x="40082" y="115985"/>
                    </a:moveTo>
                    <a:cubicBezTo>
                      <a:pt x="58326" y="115985"/>
                      <a:pt x="70439" y="103012"/>
                      <a:pt x="70439" y="79303"/>
                    </a:cubicBezTo>
                    <a:cubicBezTo>
                      <a:pt x="70439" y="55594"/>
                      <a:pt x="58842" y="41265"/>
                      <a:pt x="39910" y="41265"/>
                    </a:cubicBezTo>
                    <a:cubicBezTo>
                      <a:pt x="22848" y="41265"/>
                      <a:pt x="10219" y="57121"/>
                      <a:pt x="10219" y="78291"/>
                    </a:cubicBezTo>
                    <a:cubicBezTo>
                      <a:pt x="10219" y="100968"/>
                      <a:pt x="21988" y="115985"/>
                      <a:pt x="40082" y="115985"/>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6" name="Freihandform: Form 207">
                <a:extLst>
                  <a:ext uri="{FF2B5EF4-FFF2-40B4-BE49-F238E27FC236}">
                    <a16:creationId xmlns:a16="http://schemas.microsoft.com/office/drawing/2014/main" id="{D73F98B0-90F0-B136-4F10-0FF05E0B0188}"/>
                  </a:ext>
                </a:extLst>
              </p:cNvPr>
              <p:cNvSpPr/>
              <p:nvPr/>
            </p:nvSpPr>
            <p:spPr>
              <a:xfrm>
                <a:off x="3364084" y="3710386"/>
                <a:ext cx="37871" cy="58899"/>
              </a:xfrm>
              <a:custGeom>
                <a:avLst/>
                <a:gdLst>
                  <a:gd name="connsiteX0" fmla="*/ 11489 w 79195"/>
                  <a:gd name="connsiteY0" fmla="*/ 0 h 123170"/>
                  <a:gd name="connsiteX1" fmla="*/ 39802 w 79195"/>
                  <a:gd name="connsiteY1" fmla="*/ 75903 h 123170"/>
                  <a:gd name="connsiteX2" fmla="*/ 68115 w 79195"/>
                  <a:gd name="connsiteY2" fmla="*/ 0 h 123170"/>
                  <a:gd name="connsiteX3" fmla="*/ 79195 w 79195"/>
                  <a:gd name="connsiteY3" fmla="*/ 0 h 123170"/>
                  <a:gd name="connsiteX4" fmla="*/ 42857 w 79195"/>
                  <a:gd name="connsiteY4" fmla="*/ 96213 h 123170"/>
                  <a:gd name="connsiteX5" fmla="*/ 31433 w 79195"/>
                  <a:gd name="connsiteY5" fmla="*/ 117362 h 123170"/>
                  <a:gd name="connsiteX6" fmla="*/ 18632 w 79195"/>
                  <a:gd name="connsiteY6" fmla="*/ 123171 h 123170"/>
                  <a:gd name="connsiteX7" fmla="*/ 8563 w 79195"/>
                  <a:gd name="connsiteY7" fmla="*/ 121987 h 123170"/>
                  <a:gd name="connsiteX8" fmla="*/ 8563 w 79195"/>
                  <a:gd name="connsiteY8" fmla="*/ 112435 h 123170"/>
                  <a:gd name="connsiteX9" fmla="*/ 17083 w 79195"/>
                  <a:gd name="connsiteY9" fmla="*/ 113468 h 123170"/>
                  <a:gd name="connsiteX10" fmla="*/ 30551 w 79195"/>
                  <a:gd name="connsiteY10" fmla="*/ 99311 h 123170"/>
                  <a:gd name="connsiteX11" fmla="*/ 34294 w 79195"/>
                  <a:gd name="connsiteY11" fmla="*/ 89070 h 123170"/>
                  <a:gd name="connsiteX12" fmla="*/ 0 w 79195"/>
                  <a:gd name="connsiteY12" fmla="*/ 22 h 123170"/>
                  <a:gd name="connsiteX13" fmla="*/ 11424 w 79195"/>
                  <a:gd name="connsiteY13" fmla="*/ 22 h 123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195" h="123170">
                    <a:moveTo>
                      <a:pt x="11489" y="0"/>
                    </a:moveTo>
                    <a:lnTo>
                      <a:pt x="39802" y="75903"/>
                    </a:lnTo>
                    <a:lnTo>
                      <a:pt x="68115" y="0"/>
                    </a:lnTo>
                    <a:lnTo>
                      <a:pt x="79195" y="0"/>
                    </a:lnTo>
                    <a:lnTo>
                      <a:pt x="42857" y="96213"/>
                    </a:lnTo>
                    <a:cubicBezTo>
                      <a:pt x="40641" y="101850"/>
                      <a:pt x="36381" y="112069"/>
                      <a:pt x="31433" y="117362"/>
                    </a:cubicBezTo>
                    <a:cubicBezTo>
                      <a:pt x="27689" y="121450"/>
                      <a:pt x="23085" y="123171"/>
                      <a:pt x="18632" y="123171"/>
                    </a:cubicBezTo>
                    <a:cubicBezTo>
                      <a:pt x="15211" y="123171"/>
                      <a:pt x="11467" y="122654"/>
                      <a:pt x="8563" y="121987"/>
                    </a:cubicBezTo>
                    <a:lnTo>
                      <a:pt x="8563" y="112435"/>
                    </a:lnTo>
                    <a:cubicBezTo>
                      <a:pt x="11962" y="113123"/>
                      <a:pt x="14372" y="113468"/>
                      <a:pt x="17083" y="113468"/>
                    </a:cubicBezTo>
                    <a:cubicBezTo>
                      <a:pt x="23214" y="113468"/>
                      <a:pt x="26807" y="109380"/>
                      <a:pt x="30551" y="99311"/>
                    </a:cubicBezTo>
                    <a:lnTo>
                      <a:pt x="34294" y="89070"/>
                    </a:lnTo>
                    <a:lnTo>
                      <a:pt x="0" y="22"/>
                    </a:lnTo>
                    <a:lnTo>
                      <a:pt x="11424" y="22"/>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7" name="Freihandform: Form 208">
                <a:extLst>
                  <a:ext uri="{FF2B5EF4-FFF2-40B4-BE49-F238E27FC236}">
                    <a16:creationId xmlns:a16="http://schemas.microsoft.com/office/drawing/2014/main" id="{A912FD0C-0D11-CB84-47F0-EE4703F869F1}"/>
                  </a:ext>
                </a:extLst>
              </p:cNvPr>
              <p:cNvSpPr/>
              <p:nvPr/>
            </p:nvSpPr>
            <p:spPr>
              <a:xfrm>
                <a:off x="3427737" y="3698637"/>
                <a:ext cx="19084" cy="55144"/>
              </a:xfrm>
              <a:custGeom>
                <a:avLst/>
                <a:gdLst>
                  <a:gd name="connsiteX0" fmla="*/ 12435 w 39909"/>
                  <a:gd name="connsiteY0" fmla="*/ 0 h 115317"/>
                  <a:gd name="connsiteX1" fmla="*/ 22676 w 39909"/>
                  <a:gd name="connsiteY1" fmla="*/ 0 h 115317"/>
                  <a:gd name="connsiteX2" fmla="*/ 22676 w 39909"/>
                  <a:gd name="connsiteY2" fmla="*/ 24570 h 115317"/>
                  <a:gd name="connsiteX3" fmla="*/ 39221 w 39909"/>
                  <a:gd name="connsiteY3" fmla="*/ 24570 h 115317"/>
                  <a:gd name="connsiteX4" fmla="*/ 39221 w 39909"/>
                  <a:gd name="connsiteY4" fmla="*/ 33089 h 115317"/>
                  <a:gd name="connsiteX5" fmla="*/ 22676 w 39909"/>
                  <a:gd name="connsiteY5" fmla="*/ 33089 h 115317"/>
                  <a:gd name="connsiteX6" fmla="*/ 22676 w 39909"/>
                  <a:gd name="connsiteY6" fmla="*/ 96041 h 115317"/>
                  <a:gd name="connsiteX7" fmla="*/ 32056 w 39909"/>
                  <a:gd name="connsiteY7" fmla="*/ 106110 h 115317"/>
                  <a:gd name="connsiteX8" fmla="*/ 39909 w 39909"/>
                  <a:gd name="connsiteY8" fmla="*/ 104926 h 115317"/>
                  <a:gd name="connsiteX9" fmla="*/ 39909 w 39909"/>
                  <a:gd name="connsiteY9" fmla="*/ 113274 h 115317"/>
                  <a:gd name="connsiteX10" fmla="*/ 28141 w 39909"/>
                  <a:gd name="connsiteY10" fmla="*/ 115318 h 115317"/>
                  <a:gd name="connsiteX11" fmla="*/ 12457 w 39909"/>
                  <a:gd name="connsiteY11" fmla="*/ 98257 h 115317"/>
                  <a:gd name="connsiteX12" fmla="*/ 12457 w 39909"/>
                  <a:gd name="connsiteY12" fmla="*/ 33089 h 115317"/>
                  <a:gd name="connsiteX13" fmla="*/ 0 w 39909"/>
                  <a:gd name="connsiteY13" fmla="*/ 33089 h 115317"/>
                  <a:gd name="connsiteX14" fmla="*/ 0 w 39909"/>
                  <a:gd name="connsiteY14" fmla="*/ 24570 h 115317"/>
                  <a:gd name="connsiteX15" fmla="*/ 12457 w 39909"/>
                  <a:gd name="connsiteY15" fmla="*/ 24570 h 115317"/>
                  <a:gd name="connsiteX16" fmla="*/ 12457 w 39909"/>
                  <a:gd name="connsiteY16" fmla="*/ 0 h 11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09" h="115317">
                    <a:moveTo>
                      <a:pt x="12435" y="0"/>
                    </a:moveTo>
                    <a:lnTo>
                      <a:pt x="22676" y="0"/>
                    </a:lnTo>
                    <a:lnTo>
                      <a:pt x="22676" y="24570"/>
                    </a:lnTo>
                    <a:lnTo>
                      <a:pt x="39221" y="24570"/>
                    </a:lnTo>
                    <a:lnTo>
                      <a:pt x="39221" y="33089"/>
                    </a:lnTo>
                    <a:lnTo>
                      <a:pt x="22676" y="33089"/>
                    </a:lnTo>
                    <a:lnTo>
                      <a:pt x="22676" y="96041"/>
                    </a:lnTo>
                    <a:cubicBezTo>
                      <a:pt x="22676" y="105938"/>
                      <a:pt x="26764" y="106110"/>
                      <a:pt x="32056" y="106110"/>
                    </a:cubicBezTo>
                    <a:cubicBezTo>
                      <a:pt x="34789" y="106110"/>
                      <a:pt x="37005" y="105593"/>
                      <a:pt x="39909" y="104926"/>
                    </a:cubicBezTo>
                    <a:lnTo>
                      <a:pt x="39909" y="113274"/>
                    </a:lnTo>
                    <a:cubicBezTo>
                      <a:pt x="37349" y="113790"/>
                      <a:pt x="33433" y="115318"/>
                      <a:pt x="28141" y="115318"/>
                    </a:cubicBezTo>
                    <a:cubicBezTo>
                      <a:pt x="16889" y="115318"/>
                      <a:pt x="12457" y="109186"/>
                      <a:pt x="12457" y="98257"/>
                    </a:cubicBezTo>
                    <a:lnTo>
                      <a:pt x="12457" y="33089"/>
                    </a:lnTo>
                    <a:lnTo>
                      <a:pt x="0" y="33089"/>
                    </a:lnTo>
                    <a:lnTo>
                      <a:pt x="0" y="24570"/>
                    </a:lnTo>
                    <a:lnTo>
                      <a:pt x="12457" y="24570"/>
                    </a:lnTo>
                    <a:lnTo>
                      <a:pt x="12457"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8" name="Freihandform: Form 209">
                <a:extLst>
                  <a:ext uri="{FF2B5EF4-FFF2-40B4-BE49-F238E27FC236}">
                    <a16:creationId xmlns:a16="http://schemas.microsoft.com/office/drawing/2014/main" id="{1A9F1E9F-E3E1-4A8C-A764-BD736508F906}"/>
                  </a:ext>
                </a:extLst>
              </p:cNvPr>
              <p:cNvSpPr/>
              <p:nvPr/>
            </p:nvSpPr>
            <p:spPr>
              <a:xfrm>
                <a:off x="3454641" y="3693905"/>
                <a:ext cx="33529" cy="58725"/>
              </a:xfrm>
              <a:custGeom>
                <a:avLst/>
                <a:gdLst>
                  <a:gd name="connsiteX0" fmla="*/ 0 w 70116"/>
                  <a:gd name="connsiteY0" fmla="*/ 0 h 122805"/>
                  <a:gd name="connsiteX1" fmla="*/ 10241 w 70116"/>
                  <a:gd name="connsiteY1" fmla="*/ 0 h 122805"/>
                  <a:gd name="connsiteX2" fmla="*/ 10241 w 70116"/>
                  <a:gd name="connsiteY2" fmla="*/ 46730 h 122805"/>
                  <a:gd name="connsiteX3" fmla="*/ 38726 w 70116"/>
                  <a:gd name="connsiteY3" fmla="*/ 32057 h 122805"/>
                  <a:gd name="connsiteX4" fmla="*/ 70116 w 70116"/>
                  <a:gd name="connsiteY4" fmla="*/ 62069 h 122805"/>
                  <a:gd name="connsiteX5" fmla="*/ 70116 w 70116"/>
                  <a:gd name="connsiteY5" fmla="*/ 122805 h 122805"/>
                  <a:gd name="connsiteX6" fmla="*/ 59875 w 70116"/>
                  <a:gd name="connsiteY6" fmla="*/ 122805 h 122805"/>
                  <a:gd name="connsiteX7" fmla="*/ 59875 w 70116"/>
                  <a:gd name="connsiteY7" fmla="*/ 64458 h 122805"/>
                  <a:gd name="connsiteX8" fmla="*/ 37199 w 70116"/>
                  <a:gd name="connsiteY8" fmla="*/ 41265 h 122805"/>
                  <a:gd name="connsiteX9" fmla="*/ 10241 w 70116"/>
                  <a:gd name="connsiteY9" fmla="*/ 72310 h 122805"/>
                  <a:gd name="connsiteX10" fmla="*/ 10241 w 70116"/>
                  <a:gd name="connsiteY10" fmla="*/ 122805 h 122805"/>
                  <a:gd name="connsiteX11" fmla="*/ 0 w 70116"/>
                  <a:gd name="connsiteY11" fmla="*/ 122805 h 122805"/>
                  <a:gd name="connsiteX12" fmla="*/ 0 w 70116"/>
                  <a:gd name="connsiteY12" fmla="*/ 0 h 12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6" h="122805">
                    <a:moveTo>
                      <a:pt x="0" y="0"/>
                    </a:moveTo>
                    <a:lnTo>
                      <a:pt x="10241" y="0"/>
                    </a:lnTo>
                    <a:lnTo>
                      <a:pt x="10241" y="46730"/>
                    </a:lnTo>
                    <a:cubicBezTo>
                      <a:pt x="20482" y="35650"/>
                      <a:pt x="28658" y="32057"/>
                      <a:pt x="38726" y="32057"/>
                    </a:cubicBezTo>
                    <a:cubicBezTo>
                      <a:pt x="57315" y="32057"/>
                      <a:pt x="70116" y="42470"/>
                      <a:pt x="70116" y="62069"/>
                    </a:cubicBezTo>
                    <a:lnTo>
                      <a:pt x="70116" y="122805"/>
                    </a:lnTo>
                    <a:lnTo>
                      <a:pt x="59875" y="122805"/>
                    </a:lnTo>
                    <a:lnTo>
                      <a:pt x="59875" y="64458"/>
                    </a:lnTo>
                    <a:cubicBezTo>
                      <a:pt x="59875" y="49957"/>
                      <a:pt x="53571" y="41265"/>
                      <a:pt x="37199" y="41265"/>
                    </a:cubicBezTo>
                    <a:cubicBezTo>
                      <a:pt x="22182" y="41265"/>
                      <a:pt x="10241" y="51850"/>
                      <a:pt x="10241" y="72310"/>
                    </a:cubicBezTo>
                    <a:lnTo>
                      <a:pt x="10241" y="122805"/>
                    </a:lnTo>
                    <a:lnTo>
                      <a:pt x="0" y="122805"/>
                    </a:lnTo>
                    <a:lnTo>
                      <a:pt x="0"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39" name="Freihandform: Form 210">
                <a:extLst>
                  <a:ext uri="{FF2B5EF4-FFF2-40B4-BE49-F238E27FC236}">
                    <a16:creationId xmlns:a16="http://schemas.microsoft.com/office/drawing/2014/main" id="{EA1E31C7-DEBC-0B73-2BC4-3DA26162EBA1}"/>
                  </a:ext>
                </a:extLst>
              </p:cNvPr>
              <p:cNvSpPr/>
              <p:nvPr/>
            </p:nvSpPr>
            <p:spPr>
              <a:xfrm>
                <a:off x="3497799" y="3709244"/>
                <a:ext cx="38015" cy="44537"/>
              </a:xfrm>
              <a:custGeom>
                <a:avLst/>
                <a:gdLst>
                  <a:gd name="connsiteX0" fmla="*/ 79475 w 79496"/>
                  <a:gd name="connsiteY0" fmla="*/ 48946 h 93136"/>
                  <a:gd name="connsiteX1" fmla="*/ 10908 w 79496"/>
                  <a:gd name="connsiteY1" fmla="*/ 48946 h 93136"/>
                  <a:gd name="connsiteX2" fmla="*/ 40598 w 79496"/>
                  <a:gd name="connsiteY2" fmla="*/ 83907 h 93136"/>
                  <a:gd name="connsiteX3" fmla="*/ 67383 w 79496"/>
                  <a:gd name="connsiteY3" fmla="*/ 63619 h 93136"/>
                  <a:gd name="connsiteX4" fmla="*/ 78808 w 79496"/>
                  <a:gd name="connsiteY4" fmla="*/ 63619 h 93136"/>
                  <a:gd name="connsiteX5" fmla="*/ 40598 w 79496"/>
                  <a:gd name="connsiteY5" fmla="*/ 93136 h 93136"/>
                  <a:gd name="connsiteX6" fmla="*/ 0 w 79496"/>
                  <a:gd name="connsiteY6" fmla="*/ 47074 h 93136"/>
                  <a:gd name="connsiteX7" fmla="*/ 40598 w 79496"/>
                  <a:gd name="connsiteY7" fmla="*/ 0 h 93136"/>
                  <a:gd name="connsiteX8" fmla="*/ 79496 w 79496"/>
                  <a:gd name="connsiteY8" fmla="*/ 48946 h 93136"/>
                  <a:gd name="connsiteX9" fmla="*/ 68567 w 79496"/>
                  <a:gd name="connsiteY9" fmla="*/ 40426 h 93136"/>
                  <a:gd name="connsiteX10" fmla="*/ 40426 w 79496"/>
                  <a:gd name="connsiteY10" fmla="*/ 9208 h 93136"/>
                  <a:gd name="connsiteX11" fmla="*/ 10908 w 79496"/>
                  <a:gd name="connsiteY11" fmla="*/ 40426 h 93136"/>
                  <a:gd name="connsiteX12" fmla="*/ 68567 w 79496"/>
                  <a:gd name="connsiteY12" fmla="*/ 40426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96" h="93136">
                    <a:moveTo>
                      <a:pt x="79475" y="48946"/>
                    </a:moveTo>
                    <a:lnTo>
                      <a:pt x="10908" y="48946"/>
                    </a:lnTo>
                    <a:cubicBezTo>
                      <a:pt x="10908" y="70611"/>
                      <a:pt x="22848" y="83907"/>
                      <a:pt x="40598" y="83907"/>
                    </a:cubicBezTo>
                    <a:cubicBezTo>
                      <a:pt x="54238" y="83907"/>
                      <a:pt x="64479" y="76054"/>
                      <a:pt x="67383" y="63619"/>
                    </a:cubicBezTo>
                    <a:lnTo>
                      <a:pt x="78808" y="63619"/>
                    </a:lnTo>
                    <a:cubicBezTo>
                      <a:pt x="72504" y="83907"/>
                      <a:pt x="60219" y="93136"/>
                      <a:pt x="40598" y="93136"/>
                    </a:cubicBezTo>
                    <a:cubicBezTo>
                      <a:pt x="14501" y="93136"/>
                      <a:pt x="0" y="75559"/>
                      <a:pt x="0" y="47074"/>
                    </a:cubicBezTo>
                    <a:cubicBezTo>
                      <a:pt x="0" y="18589"/>
                      <a:pt x="16717" y="0"/>
                      <a:pt x="40598" y="0"/>
                    </a:cubicBezTo>
                    <a:cubicBezTo>
                      <a:pt x="64479" y="0"/>
                      <a:pt x="79496" y="17405"/>
                      <a:pt x="79496" y="48946"/>
                    </a:cubicBezTo>
                    <a:close/>
                    <a:moveTo>
                      <a:pt x="68567" y="40426"/>
                    </a:moveTo>
                    <a:cubicBezTo>
                      <a:pt x="68395" y="21493"/>
                      <a:pt x="57659" y="9208"/>
                      <a:pt x="40426" y="9208"/>
                    </a:cubicBezTo>
                    <a:cubicBezTo>
                      <a:pt x="24742" y="9208"/>
                      <a:pt x="13640" y="20632"/>
                      <a:pt x="10908" y="40426"/>
                    </a:cubicBezTo>
                    <a:lnTo>
                      <a:pt x="68567" y="4042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0" name="Freihandform: Form 211">
                <a:extLst>
                  <a:ext uri="{FF2B5EF4-FFF2-40B4-BE49-F238E27FC236}">
                    <a16:creationId xmlns:a16="http://schemas.microsoft.com/office/drawing/2014/main" id="{AB9A03B5-1C9F-C371-1738-74504FCF606C}"/>
                  </a:ext>
                </a:extLst>
              </p:cNvPr>
              <p:cNvSpPr/>
              <p:nvPr/>
            </p:nvSpPr>
            <p:spPr>
              <a:xfrm>
                <a:off x="2906951" y="3791776"/>
                <a:ext cx="39887" cy="58725"/>
              </a:xfrm>
              <a:custGeom>
                <a:avLst/>
                <a:gdLst>
                  <a:gd name="connsiteX0" fmla="*/ 81712 w 83411"/>
                  <a:gd name="connsiteY0" fmla="*/ 0 h 122805"/>
                  <a:gd name="connsiteX1" fmla="*/ 81712 w 83411"/>
                  <a:gd name="connsiteY1" fmla="*/ 9897 h 122805"/>
                  <a:gd name="connsiteX2" fmla="*/ 11596 w 83411"/>
                  <a:gd name="connsiteY2" fmla="*/ 9897 h 122805"/>
                  <a:gd name="connsiteX3" fmla="*/ 11596 w 83411"/>
                  <a:gd name="connsiteY3" fmla="*/ 54238 h 122805"/>
                  <a:gd name="connsiteX4" fmla="*/ 74871 w 83411"/>
                  <a:gd name="connsiteY4" fmla="*/ 54238 h 122805"/>
                  <a:gd name="connsiteX5" fmla="*/ 74871 w 83411"/>
                  <a:gd name="connsiteY5" fmla="*/ 64135 h 122805"/>
                  <a:gd name="connsiteX6" fmla="*/ 11596 w 83411"/>
                  <a:gd name="connsiteY6" fmla="*/ 64135 h 122805"/>
                  <a:gd name="connsiteX7" fmla="*/ 11596 w 83411"/>
                  <a:gd name="connsiteY7" fmla="*/ 112908 h 122805"/>
                  <a:gd name="connsiteX8" fmla="*/ 83412 w 83411"/>
                  <a:gd name="connsiteY8" fmla="*/ 112908 h 122805"/>
                  <a:gd name="connsiteX9" fmla="*/ 83412 w 83411"/>
                  <a:gd name="connsiteY9" fmla="*/ 122805 h 122805"/>
                  <a:gd name="connsiteX10" fmla="*/ 0 w 83411"/>
                  <a:gd name="connsiteY10" fmla="*/ 122805 h 122805"/>
                  <a:gd name="connsiteX11" fmla="*/ 0 w 83411"/>
                  <a:gd name="connsiteY11" fmla="*/ 0 h 122805"/>
                  <a:gd name="connsiteX12" fmla="*/ 81712 w 83411"/>
                  <a:gd name="connsiteY12" fmla="*/ 0 h 122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411" h="122805">
                    <a:moveTo>
                      <a:pt x="81712" y="0"/>
                    </a:moveTo>
                    <a:lnTo>
                      <a:pt x="81712" y="9897"/>
                    </a:lnTo>
                    <a:lnTo>
                      <a:pt x="11596" y="9897"/>
                    </a:lnTo>
                    <a:lnTo>
                      <a:pt x="11596" y="54238"/>
                    </a:lnTo>
                    <a:lnTo>
                      <a:pt x="74871" y="54238"/>
                    </a:lnTo>
                    <a:lnTo>
                      <a:pt x="74871" y="64135"/>
                    </a:lnTo>
                    <a:lnTo>
                      <a:pt x="11596" y="64135"/>
                    </a:lnTo>
                    <a:lnTo>
                      <a:pt x="11596" y="112908"/>
                    </a:lnTo>
                    <a:lnTo>
                      <a:pt x="83412" y="112908"/>
                    </a:lnTo>
                    <a:lnTo>
                      <a:pt x="83412" y="122805"/>
                    </a:lnTo>
                    <a:lnTo>
                      <a:pt x="0" y="122805"/>
                    </a:lnTo>
                    <a:lnTo>
                      <a:pt x="0" y="0"/>
                    </a:lnTo>
                    <a:lnTo>
                      <a:pt x="81712"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1" name="Freihandform: Form 212">
                <a:extLst>
                  <a:ext uri="{FF2B5EF4-FFF2-40B4-BE49-F238E27FC236}">
                    <a16:creationId xmlns:a16="http://schemas.microsoft.com/office/drawing/2014/main" id="{17A616B4-E8D9-0DF2-E8AD-1C6D6A533E84}"/>
                  </a:ext>
                </a:extLst>
              </p:cNvPr>
              <p:cNvSpPr/>
              <p:nvPr/>
            </p:nvSpPr>
            <p:spPr>
              <a:xfrm>
                <a:off x="2956292" y="3807115"/>
                <a:ext cx="18848" cy="43395"/>
              </a:xfrm>
              <a:custGeom>
                <a:avLst/>
                <a:gdLst>
                  <a:gd name="connsiteX0" fmla="*/ 39415 w 39414"/>
                  <a:gd name="connsiteY0" fmla="*/ 11080 h 90748"/>
                  <a:gd name="connsiteX1" fmla="*/ 38210 w 39414"/>
                  <a:gd name="connsiteY1" fmla="*/ 11080 h 90748"/>
                  <a:gd name="connsiteX2" fmla="*/ 10241 w 39414"/>
                  <a:gd name="connsiteY2" fmla="*/ 46902 h 90748"/>
                  <a:gd name="connsiteX3" fmla="*/ 10241 w 39414"/>
                  <a:gd name="connsiteY3" fmla="*/ 90748 h 90748"/>
                  <a:gd name="connsiteX4" fmla="*/ 0 w 39414"/>
                  <a:gd name="connsiteY4" fmla="*/ 90748 h 90748"/>
                  <a:gd name="connsiteX5" fmla="*/ 0 w 39414"/>
                  <a:gd name="connsiteY5" fmla="*/ 2388 h 90748"/>
                  <a:gd name="connsiteX6" fmla="*/ 10241 w 39414"/>
                  <a:gd name="connsiteY6" fmla="*/ 2388 h 90748"/>
                  <a:gd name="connsiteX7" fmla="*/ 10241 w 39414"/>
                  <a:gd name="connsiteY7" fmla="*/ 18933 h 90748"/>
                  <a:gd name="connsiteX8" fmla="*/ 10585 w 39414"/>
                  <a:gd name="connsiteY8" fmla="*/ 18933 h 90748"/>
                  <a:gd name="connsiteX9" fmla="*/ 39070 w 39414"/>
                  <a:gd name="connsiteY9" fmla="*/ 0 h 90748"/>
                  <a:gd name="connsiteX10" fmla="*/ 39415 w 39414"/>
                  <a:gd name="connsiteY10" fmla="*/ 0 h 90748"/>
                  <a:gd name="connsiteX11" fmla="*/ 39415 w 39414"/>
                  <a:gd name="connsiteY11" fmla="*/ 1108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14" h="90748">
                    <a:moveTo>
                      <a:pt x="39415" y="11080"/>
                    </a:moveTo>
                    <a:lnTo>
                      <a:pt x="38210" y="11080"/>
                    </a:lnTo>
                    <a:cubicBezTo>
                      <a:pt x="19105" y="11080"/>
                      <a:pt x="10241" y="23709"/>
                      <a:pt x="10241" y="46902"/>
                    </a:cubicBezTo>
                    <a:lnTo>
                      <a:pt x="10241" y="90748"/>
                    </a:lnTo>
                    <a:lnTo>
                      <a:pt x="0" y="90748"/>
                    </a:lnTo>
                    <a:lnTo>
                      <a:pt x="0" y="2388"/>
                    </a:lnTo>
                    <a:lnTo>
                      <a:pt x="10241" y="2388"/>
                    </a:lnTo>
                    <a:lnTo>
                      <a:pt x="10241" y="18933"/>
                    </a:lnTo>
                    <a:lnTo>
                      <a:pt x="10585" y="18933"/>
                    </a:lnTo>
                    <a:cubicBezTo>
                      <a:pt x="15878" y="5809"/>
                      <a:pt x="23386" y="0"/>
                      <a:pt x="39070" y="0"/>
                    </a:cubicBezTo>
                    <a:lnTo>
                      <a:pt x="39415" y="0"/>
                    </a:lnTo>
                    <a:lnTo>
                      <a:pt x="39415" y="1108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3" name="Freihandform: Form 213">
                <a:extLst>
                  <a:ext uri="{FF2B5EF4-FFF2-40B4-BE49-F238E27FC236}">
                    <a16:creationId xmlns:a16="http://schemas.microsoft.com/office/drawing/2014/main" id="{AB54FF88-FCAF-3F78-5DD1-3515C3B2A419}"/>
                  </a:ext>
                </a:extLst>
              </p:cNvPr>
              <p:cNvSpPr/>
              <p:nvPr/>
            </p:nvSpPr>
            <p:spPr>
              <a:xfrm>
                <a:off x="2981087" y="3807125"/>
                <a:ext cx="39805" cy="44537"/>
              </a:xfrm>
              <a:custGeom>
                <a:avLst/>
                <a:gdLst>
                  <a:gd name="connsiteX0" fmla="*/ 72504 w 83239"/>
                  <a:gd name="connsiteY0" fmla="*/ 26764 h 93136"/>
                  <a:gd name="connsiteX1" fmla="*/ 72504 w 83239"/>
                  <a:gd name="connsiteY1" fmla="*/ 76226 h 93136"/>
                  <a:gd name="connsiteX2" fmla="*/ 76936 w 83239"/>
                  <a:gd name="connsiteY2" fmla="*/ 83735 h 93136"/>
                  <a:gd name="connsiteX3" fmla="*/ 83240 w 83239"/>
                  <a:gd name="connsiteY3" fmla="*/ 82379 h 93136"/>
                  <a:gd name="connsiteX4" fmla="*/ 83240 w 83239"/>
                  <a:gd name="connsiteY4" fmla="*/ 90404 h 93136"/>
                  <a:gd name="connsiteX5" fmla="*/ 74720 w 83239"/>
                  <a:gd name="connsiteY5" fmla="*/ 92104 h 93136"/>
                  <a:gd name="connsiteX6" fmla="*/ 62435 w 83239"/>
                  <a:gd name="connsiteY6" fmla="*/ 78464 h 93136"/>
                  <a:gd name="connsiteX7" fmla="*/ 29518 w 83239"/>
                  <a:gd name="connsiteY7" fmla="*/ 93136 h 93136"/>
                  <a:gd name="connsiteX8" fmla="*/ 0 w 83239"/>
                  <a:gd name="connsiteY8" fmla="*/ 67728 h 93136"/>
                  <a:gd name="connsiteX9" fmla="*/ 34294 w 83239"/>
                  <a:gd name="connsiteY9" fmla="*/ 40598 h 93136"/>
                  <a:gd name="connsiteX10" fmla="*/ 43847 w 83239"/>
                  <a:gd name="connsiteY10" fmla="*/ 39415 h 93136"/>
                  <a:gd name="connsiteX11" fmla="*/ 62263 w 83239"/>
                  <a:gd name="connsiteY11" fmla="*/ 27130 h 93136"/>
                  <a:gd name="connsiteX12" fmla="*/ 40254 w 83239"/>
                  <a:gd name="connsiteY12" fmla="*/ 9208 h 93136"/>
                  <a:gd name="connsiteX13" fmla="*/ 14501 w 83239"/>
                  <a:gd name="connsiteY13" fmla="*/ 29174 h 93136"/>
                  <a:gd name="connsiteX14" fmla="*/ 4088 w 83239"/>
                  <a:gd name="connsiteY14" fmla="*/ 29174 h 93136"/>
                  <a:gd name="connsiteX15" fmla="*/ 40426 w 83239"/>
                  <a:gd name="connsiteY15" fmla="*/ 0 h 93136"/>
                  <a:gd name="connsiteX16" fmla="*/ 72504 w 83239"/>
                  <a:gd name="connsiteY16" fmla="*/ 26786 h 93136"/>
                  <a:gd name="connsiteX17" fmla="*/ 30207 w 83239"/>
                  <a:gd name="connsiteY17" fmla="*/ 83907 h 93136"/>
                  <a:gd name="connsiteX18" fmla="*/ 62285 w 83239"/>
                  <a:gd name="connsiteY18" fmla="*/ 58670 h 93136"/>
                  <a:gd name="connsiteX19" fmla="*/ 62285 w 83239"/>
                  <a:gd name="connsiteY19" fmla="*/ 44341 h 93136"/>
                  <a:gd name="connsiteX20" fmla="*/ 35671 w 83239"/>
                  <a:gd name="connsiteY20" fmla="*/ 49290 h 93136"/>
                  <a:gd name="connsiteX21" fmla="*/ 10929 w 83239"/>
                  <a:gd name="connsiteY21" fmla="*/ 68050 h 93136"/>
                  <a:gd name="connsiteX22" fmla="*/ 30207 w 83239"/>
                  <a:gd name="connsiteY22"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239" h="93136">
                    <a:moveTo>
                      <a:pt x="72504" y="26764"/>
                    </a:moveTo>
                    <a:lnTo>
                      <a:pt x="72504" y="76226"/>
                    </a:lnTo>
                    <a:cubicBezTo>
                      <a:pt x="72504" y="81002"/>
                      <a:pt x="73537" y="83735"/>
                      <a:pt x="76936" y="83735"/>
                    </a:cubicBezTo>
                    <a:cubicBezTo>
                      <a:pt x="78464" y="83735"/>
                      <a:pt x="80529" y="83562"/>
                      <a:pt x="83240" y="82379"/>
                    </a:cubicBezTo>
                    <a:lnTo>
                      <a:pt x="83240" y="90404"/>
                    </a:lnTo>
                    <a:cubicBezTo>
                      <a:pt x="81024" y="91093"/>
                      <a:pt x="77775" y="92104"/>
                      <a:pt x="74720" y="92104"/>
                    </a:cubicBezTo>
                    <a:cubicBezTo>
                      <a:pt x="66200" y="92104"/>
                      <a:pt x="62607" y="88339"/>
                      <a:pt x="62435" y="78464"/>
                    </a:cubicBezTo>
                    <a:cubicBezTo>
                      <a:pt x="53743" y="88188"/>
                      <a:pt x="42298" y="93136"/>
                      <a:pt x="29518" y="93136"/>
                    </a:cubicBezTo>
                    <a:cubicBezTo>
                      <a:pt x="12457" y="93136"/>
                      <a:pt x="0" y="83412"/>
                      <a:pt x="0" y="67728"/>
                    </a:cubicBezTo>
                    <a:cubicBezTo>
                      <a:pt x="0" y="53055"/>
                      <a:pt x="8864" y="43847"/>
                      <a:pt x="34294" y="40598"/>
                    </a:cubicBezTo>
                    <a:lnTo>
                      <a:pt x="43847" y="39415"/>
                    </a:lnTo>
                    <a:cubicBezTo>
                      <a:pt x="58347" y="37543"/>
                      <a:pt x="62263" y="37199"/>
                      <a:pt x="62263" y="27130"/>
                    </a:cubicBezTo>
                    <a:cubicBezTo>
                      <a:pt x="62263" y="15534"/>
                      <a:pt x="54755" y="9208"/>
                      <a:pt x="40254" y="9208"/>
                    </a:cubicBezTo>
                    <a:cubicBezTo>
                      <a:pt x="23709" y="9208"/>
                      <a:pt x="16028" y="15684"/>
                      <a:pt x="14501" y="29174"/>
                    </a:cubicBezTo>
                    <a:lnTo>
                      <a:pt x="4088" y="29174"/>
                    </a:lnTo>
                    <a:cubicBezTo>
                      <a:pt x="5443" y="10585"/>
                      <a:pt x="18589" y="0"/>
                      <a:pt x="40426" y="0"/>
                    </a:cubicBezTo>
                    <a:cubicBezTo>
                      <a:pt x="62263" y="0"/>
                      <a:pt x="72504" y="10241"/>
                      <a:pt x="72504" y="26786"/>
                    </a:cubicBezTo>
                    <a:close/>
                    <a:moveTo>
                      <a:pt x="30207" y="83907"/>
                    </a:moveTo>
                    <a:cubicBezTo>
                      <a:pt x="48623" y="83907"/>
                      <a:pt x="62285" y="74010"/>
                      <a:pt x="62285" y="58670"/>
                    </a:cubicBezTo>
                    <a:lnTo>
                      <a:pt x="62285" y="44341"/>
                    </a:lnTo>
                    <a:cubicBezTo>
                      <a:pt x="57164" y="46557"/>
                      <a:pt x="52388" y="47934"/>
                      <a:pt x="35671" y="49290"/>
                    </a:cubicBezTo>
                    <a:cubicBezTo>
                      <a:pt x="19299" y="50645"/>
                      <a:pt x="10929" y="56626"/>
                      <a:pt x="10929" y="68050"/>
                    </a:cubicBezTo>
                    <a:cubicBezTo>
                      <a:pt x="10929" y="77603"/>
                      <a:pt x="18610" y="83907"/>
                      <a:pt x="30207"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5" name="Freihandform: Form 214">
                <a:extLst>
                  <a:ext uri="{FF2B5EF4-FFF2-40B4-BE49-F238E27FC236}">
                    <a16:creationId xmlns:a16="http://schemas.microsoft.com/office/drawing/2014/main" id="{F364DACD-AC4B-2178-D2BF-56B37F8B114F}"/>
                  </a:ext>
                </a:extLst>
              </p:cNvPr>
              <p:cNvSpPr/>
              <p:nvPr/>
            </p:nvSpPr>
            <p:spPr>
              <a:xfrm>
                <a:off x="3026427" y="3807115"/>
                <a:ext cx="33282" cy="44537"/>
              </a:xfrm>
              <a:custGeom>
                <a:avLst/>
                <a:gdLst>
                  <a:gd name="connsiteX0" fmla="*/ 67233 w 69599"/>
                  <a:gd name="connsiteY0" fmla="*/ 27797 h 93136"/>
                  <a:gd name="connsiteX1" fmla="*/ 56820 w 69599"/>
                  <a:gd name="connsiteY1" fmla="*/ 27797 h 93136"/>
                  <a:gd name="connsiteX2" fmla="*/ 32939 w 69599"/>
                  <a:gd name="connsiteY2" fmla="*/ 9208 h 93136"/>
                  <a:gd name="connsiteX3" fmla="*/ 12973 w 69599"/>
                  <a:gd name="connsiteY3" fmla="*/ 24398 h 93136"/>
                  <a:gd name="connsiteX4" fmla="*/ 34294 w 69599"/>
                  <a:gd name="connsiteY4" fmla="*/ 40598 h 93136"/>
                  <a:gd name="connsiteX5" fmla="*/ 69600 w 69599"/>
                  <a:gd name="connsiteY5" fmla="*/ 67384 h 93136"/>
                  <a:gd name="connsiteX6" fmla="*/ 33778 w 69599"/>
                  <a:gd name="connsiteY6" fmla="*/ 93136 h 93136"/>
                  <a:gd name="connsiteX7" fmla="*/ 0 w 69599"/>
                  <a:gd name="connsiteY7" fmla="*/ 63124 h 93136"/>
                  <a:gd name="connsiteX8" fmla="*/ 10413 w 69599"/>
                  <a:gd name="connsiteY8" fmla="*/ 63124 h 93136"/>
                  <a:gd name="connsiteX9" fmla="*/ 36854 w 69599"/>
                  <a:gd name="connsiteY9" fmla="*/ 83928 h 93136"/>
                  <a:gd name="connsiteX10" fmla="*/ 58692 w 69599"/>
                  <a:gd name="connsiteY10" fmla="*/ 67384 h 93136"/>
                  <a:gd name="connsiteX11" fmla="*/ 32422 w 69599"/>
                  <a:gd name="connsiteY11" fmla="*/ 50323 h 93136"/>
                  <a:gd name="connsiteX12" fmla="*/ 2065 w 69599"/>
                  <a:gd name="connsiteY12" fmla="*/ 24742 h 93136"/>
                  <a:gd name="connsiteX13" fmla="*/ 33111 w 69599"/>
                  <a:gd name="connsiteY13" fmla="*/ 0 h 93136"/>
                  <a:gd name="connsiteX14" fmla="*/ 67233 w 69599"/>
                  <a:gd name="connsiteY14" fmla="*/ 2779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599" h="93136">
                    <a:moveTo>
                      <a:pt x="67233" y="27797"/>
                    </a:moveTo>
                    <a:lnTo>
                      <a:pt x="56820" y="27797"/>
                    </a:lnTo>
                    <a:cubicBezTo>
                      <a:pt x="55292" y="15512"/>
                      <a:pt x="47268" y="9208"/>
                      <a:pt x="32939" y="9208"/>
                    </a:cubicBezTo>
                    <a:cubicBezTo>
                      <a:pt x="19966" y="9208"/>
                      <a:pt x="12973" y="15340"/>
                      <a:pt x="12973" y="24398"/>
                    </a:cubicBezTo>
                    <a:cubicBezTo>
                      <a:pt x="12973" y="33455"/>
                      <a:pt x="21665" y="37543"/>
                      <a:pt x="34294" y="40598"/>
                    </a:cubicBezTo>
                    <a:cubicBezTo>
                      <a:pt x="58864" y="46557"/>
                      <a:pt x="69600" y="51678"/>
                      <a:pt x="69600" y="67384"/>
                    </a:cubicBezTo>
                    <a:cubicBezTo>
                      <a:pt x="69600" y="83089"/>
                      <a:pt x="55615" y="93136"/>
                      <a:pt x="33778" y="93136"/>
                    </a:cubicBezTo>
                    <a:cubicBezTo>
                      <a:pt x="14157" y="93136"/>
                      <a:pt x="1205" y="81368"/>
                      <a:pt x="0" y="63124"/>
                    </a:cubicBezTo>
                    <a:lnTo>
                      <a:pt x="10413" y="63124"/>
                    </a:lnTo>
                    <a:cubicBezTo>
                      <a:pt x="13490" y="77624"/>
                      <a:pt x="20998" y="83928"/>
                      <a:pt x="36854" y="83928"/>
                    </a:cubicBezTo>
                    <a:cubicBezTo>
                      <a:pt x="50323" y="83928"/>
                      <a:pt x="58692" y="77280"/>
                      <a:pt x="58692" y="67384"/>
                    </a:cubicBezTo>
                    <a:cubicBezTo>
                      <a:pt x="58692" y="60736"/>
                      <a:pt x="56304" y="55443"/>
                      <a:pt x="32422" y="50323"/>
                    </a:cubicBezTo>
                    <a:cubicBezTo>
                      <a:pt x="8886" y="45202"/>
                      <a:pt x="2065" y="37693"/>
                      <a:pt x="2065" y="24742"/>
                    </a:cubicBezTo>
                    <a:cubicBezTo>
                      <a:pt x="2065" y="9058"/>
                      <a:pt x="15706" y="0"/>
                      <a:pt x="33111" y="0"/>
                    </a:cubicBezTo>
                    <a:cubicBezTo>
                      <a:pt x="53743" y="0"/>
                      <a:pt x="65017" y="9380"/>
                      <a:pt x="67233" y="2779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6" name="Freihandform: Form 215">
                <a:extLst>
                  <a:ext uri="{FF2B5EF4-FFF2-40B4-BE49-F238E27FC236}">
                    <a16:creationId xmlns:a16="http://schemas.microsoft.com/office/drawing/2014/main" id="{737F4A17-141F-7A9F-26B7-005BD0D5438A}"/>
                  </a:ext>
                </a:extLst>
              </p:cNvPr>
              <p:cNvSpPr/>
              <p:nvPr/>
            </p:nvSpPr>
            <p:spPr>
              <a:xfrm>
                <a:off x="3068680" y="3807115"/>
                <a:ext cx="57428" cy="43395"/>
              </a:xfrm>
              <a:custGeom>
                <a:avLst/>
                <a:gdLst>
                  <a:gd name="connsiteX0" fmla="*/ 92642 w 120094"/>
                  <a:gd name="connsiteY0" fmla="*/ 0 h 90748"/>
                  <a:gd name="connsiteX1" fmla="*/ 120094 w 120094"/>
                  <a:gd name="connsiteY1" fmla="*/ 33950 h 90748"/>
                  <a:gd name="connsiteX2" fmla="*/ 120094 w 120094"/>
                  <a:gd name="connsiteY2" fmla="*/ 90748 h 90748"/>
                  <a:gd name="connsiteX3" fmla="*/ 109853 w 120094"/>
                  <a:gd name="connsiteY3" fmla="*/ 90748 h 90748"/>
                  <a:gd name="connsiteX4" fmla="*/ 109853 w 120094"/>
                  <a:gd name="connsiteY4" fmla="*/ 29518 h 90748"/>
                  <a:gd name="connsiteX5" fmla="*/ 91437 w 120094"/>
                  <a:gd name="connsiteY5" fmla="*/ 9208 h 90748"/>
                  <a:gd name="connsiteX6" fmla="*/ 65168 w 120094"/>
                  <a:gd name="connsiteY6" fmla="*/ 43502 h 90748"/>
                  <a:gd name="connsiteX7" fmla="*/ 65168 w 120094"/>
                  <a:gd name="connsiteY7" fmla="*/ 90748 h 90748"/>
                  <a:gd name="connsiteX8" fmla="*/ 54927 w 120094"/>
                  <a:gd name="connsiteY8" fmla="*/ 90748 h 90748"/>
                  <a:gd name="connsiteX9" fmla="*/ 54927 w 120094"/>
                  <a:gd name="connsiteY9" fmla="*/ 29002 h 90748"/>
                  <a:gd name="connsiteX10" fmla="*/ 36166 w 120094"/>
                  <a:gd name="connsiteY10" fmla="*/ 9208 h 90748"/>
                  <a:gd name="connsiteX11" fmla="*/ 10241 w 120094"/>
                  <a:gd name="connsiteY11" fmla="*/ 42298 h 90748"/>
                  <a:gd name="connsiteX12" fmla="*/ 10241 w 120094"/>
                  <a:gd name="connsiteY12" fmla="*/ 90748 h 90748"/>
                  <a:gd name="connsiteX13" fmla="*/ 0 w 120094"/>
                  <a:gd name="connsiteY13" fmla="*/ 90748 h 90748"/>
                  <a:gd name="connsiteX14" fmla="*/ 0 w 120094"/>
                  <a:gd name="connsiteY14" fmla="*/ 2388 h 90748"/>
                  <a:gd name="connsiteX15" fmla="*/ 10241 w 120094"/>
                  <a:gd name="connsiteY15" fmla="*/ 2388 h 90748"/>
                  <a:gd name="connsiteX16" fmla="*/ 10241 w 120094"/>
                  <a:gd name="connsiteY16" fmla="*/ 15684 h 90748"/>
                  <a:gd name="connsiteX17" fmla="*/ 10585 w 120094"/>
                  <a:gd name="connsiteY17" fmla="*/ 15684 h 90748"/>
                  <a:gd name="connsiteX18" fmla="*/ 38059 w 120094"/>
                  <a:gd name="connsiteY18" fmla="*/ 0 h 90748"/>
                  <a:gd name="connsiteX19" fmla="*/ 63812 w 120094"/>
                  <a:gd name="connsiteY19" fmla="*/ 17061 h 90748"/>
                  <a:gd name="connsiteX20" fmla="*/ 92642 w 120094"/>
                  <a:gd name="connsiteY20"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094" h="90748">
                    <a:moveTo>
                      <a:pt x="92642" y="0"/>
                    </a:moveTo>
                    <a:cubicBezTo>
                      <a:pt x="111058" y="0"/>
                      <a:pt x="120094" y="9552"/>
                      <a:pt x="120094" y="33950"/>
                    </a:cubicBezTo>
                    <a:lnTo>
                      <a:pt x="120094" y="90748"/>
                    </a:lnTo>
                    <a:lnTo>
                      <a:pt x="109853" y="90748"/>
                    </a:lnTo>
                    <a:lnTo>
                      <a:pt x="109853" y="29518"/>
                    </a:lnTo>
                    <a:cubicBezTo>
                      <a:pt x="109853" y="16050"/>
                      <a:pt x="104217" y="9208"/>
                      <a:pt x="91437" y="9208"/>
                    </a:cubicBezTo>
                    <a:cubicBezTo>
                      <a:pt x="77452" y="9208"/>
                      <a:pt x="65168" y="17577"/>
                      <a:pt x="65168" y="43502"/>
                    </a:cubicBezTo>
                    <a:lnTo>
                      <a:pt x="65168" y="90748"/>
                    </a:lnTo>
                    <a:lnTo>
                      <a:pt x="54927" y="90748"/>
                    </a:lnTo>
                    <a:lnTo>
                      <a:pt x="54927" y="29002"/>
                    </a:lnTo>
                    <a:cubicBezTo>
                      <a:pt x="54927" y="15706"/>
                      <a:pt x="49290" y="9208"/>
                      <a:pt x="36166" y="9208"/>
                    </a:cubicBezTo>
                    <a:cubicBezTo>
                      <a:pt x="23042" y="9208"/>
                      <a:pt x="10241" y="17405"/>
                      <a:pt x="10241" y="42298"/>
                    </a:cubicBezTo>
                    <a:lnTo>
                      <a:pt x="10241" y="90748"/>
                    </a:lnTo>
                    <a:lnTo>
                      <a:pt x="0" y="90748"/>
                    </a:lnTo>
                    <a:lnTo>
                      <a:pt x="0" y="2388"/>
                    </a:lnTo>
                    <a:lnTo>
                      <a:pt x="10241" y="2388"/>
                    </a:lnTo>
                    <a:lnTo>
                      <a:pt x="10241" y="15684"/>
                    </a:lnTo>
                    <a:lnTo>
                      <a:pt x="10585" y="15684"/>
                    </a:lnTo>
                    <a:cubicBezTo>
                      <a:pt x="16050" y="5615"/>
                      <a:pt x="26269" y="0"/>
                      <a:pt x="38059" y="0"/>
                    </a:cubicBezTo>
                    <a:cubicBezTo>
                      <a:pt x="50516" y="0"/>
                      <a:pt x="59208" y="4604"/>
                      <a:pt x="63812" y="17061"/>
                    </a:cubicBezTo>
                    <a:cubicBezTo>
                      <a:pt x="69772" y="5637"/>
                      <a:pt x="79840" y="0"/>
                      <a:pt x="92642" y="0"/>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7" name="Freihandform: Form 216">
                <a:extLst>
                  <a:ext uri="{FF2B5EF4-FFF2-40B4-BE49-F238E27FC236}">
                    <a16:creationId xmlns:a16="http://schemas.microsoft.com/office/drawing/2014/main" id="{89E7ADC3-0159-2F8B-2686-971BD4D5DF9E}"/>
                  </a:ext>
                </a:extLst>
              </p:cNvPr>
              <p:cNvSpPr/>
              <p:nvPr/>
            </p:nvSpPr>
            <p:spPr>
              <a:xfrm>
                <a:off x="3137282" y="3808247"/>
                <a:ext cx="33529" cy="43395"/>
              </a:xfrm>
              <a:custGeom>
                <a:avLst/>
                <a:gdLst>
                  <a:gd name="connsiteX0" fmla="*/ 0 w 70115"/>
                  <a:gd name="connsiteY0" fmla="*/ 22 h 90748"/>
                  <a:gd name="connsiteX1" fmla="*/ 10241 w 70115"/>
                  <a:gd name="connsiteY1" fmla="*/ 22 h 90748"/>
                  <a:gd name="connsiteX2" fmla="*/ 10241 w 70115"/>
                  <a:gd name="connsiteY2" fmla="*/ 58692 h 90748"/>
                  <a:gd name="connsiteX3" fmla="*/ 32917 w 70115"/>
                  <a:gd name="connsiteY3" fmla="*/ 81540 h 90748"/>
                  <a:gd name="connsiteX4" fmla="*/ 59875 w 70115"/>
                  <a:gd name="connsiteY4" fmla="*/ 47762 h 90748"/>
                  <a:gd name="connsiteX5" fmla="*/ 59875 w 70115"/>
                  <a:gd name="connsiteY5" fmla="*/ 0 h 90748"/>
                  <a:gd name="connsiteX6" fmla="*/ 70116 w 70115"/>
                  <a:gd name="connsiteY6" fmla="*/ 0 h 90748"/>
                  <a:gd name="connsiteX7" fmla="*/ 70116 w 70115"/>
                  <a:gd name="connsiteY7" fmla="*/ 88360 h 90748"/>
                  <a:gd name="connsiteX8" fmla="*/ 59875 w 70115"/>
                  <a:gd name="connsiteY8" fmla="*/ 88360 h 90748"/>
                  <a:gd name="connsiteX9" fmla="*/ 59875 w 70115"/>
                  <a:gd name="connsiteY9" fmla="*/ 76075 h 90748"/>
                  <a:gd name="connsiteX10" fmla="*/ 31218 w 70115"/>
                  <a:gd name="connsiteY10" fmla="*/ 90748 h 90748"/>
                  <a:gd name="connsiteX11" fmla="*/ 0 w 70115"/>
                  <a:gd name="connsiteY11" fmla="*/ 58498 h 90748"/>
                  <a:gd name="connsiteX12" fmla="*/ 0 w 70115"/>
                  <a:gd name="connsiteY12"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0" y="22"/>
                    </a:moveTo>
                    <a:lnTo>
                      <a:pt x="10241" y="22"/>
                    </a:lnTo>
                    <a:lnTo>
                      <a:pt x="10241" y="58692"/>
                    </a:lnTo>
                    <a:cubicBezTo>
                      <a:pt x="10241" y="72848"/>
                      <a:pt x="16717" y="81540"/>
                      <a:pt x="32917" y="81540"/>
                    </a:cubicBezTo>
                    <a:cubicBezTo>
                      <a:pt x="49118" y="81540"/>
                      <a:pt x="59875" y="68416"/>
                      <a:pt x="59875" y="47762"/>
                    </a:cubicBezTo>
                    <a:lnTo>
                      <a:pt x="59875" y="0"/>
                    </a:lnTo>
                    <a:lnTo>
                      <a:pt x="70116" y="0"/>
                    </a:lnTo>
                    <a:lnTo>
                      <a:pt x="70116" y="88360"/>
                    </a:lnTo>
                    <a:lnTo>
                      <a:pt x="59875" y="88360"/>
                    </a:lnTo>
                    <a:lnTo>
                      <a:pt x="59875" y="76075"/>
                    </a:lnTo>
                    <a:cubicBezTo>
                      <a:pt x="50495" y="86983"/>
                      <a:pt x="42642" y="90748"/>
                      <a:pt x="31218" y="90748"/>
                    </a:cubicBezTo>
                    <a:cubicBezTo>
                      <a:pt x="10757" y="90748"/>
                      <a:pt x="0" y="79668"/>
                      <a:pt x="0" y="58498"/>
                    </a:cubicBezTo>
                    <a:lnTo>
                      <a:pt x="0"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8" name="Freihandform: Form 217">
                <a:extLst>
                  <a:ext uri="{FF2B5EF4-FFF2-40B4-BE49-F238E27FC236}">
                    <a16:creationId xmlns:a16="http://schemas.microsoft.com/office/drawing/2014/main" id="{EB4C7846-7381-3836-819B-A9CC55996658}"/>
                  </a:ext>
                </a:extLst>
              </p:cNvPr>
              <p:cNvSpPr/>
              <p:nvPr/>
            </p:nvSpPr>
            <p:spPr>
              <a:xfrm>
                <a:off x="3180502" y="3807115"/>
                <a:ext cx="33282" cy="44537"/>
              </a:xfrm>
              <a:custGeom>
                <a:avLst/>
                <a:gdLst>
                  <a:gd name="connsiteX0" fmla="*/ 67233 w 69599"/>
                  <a:gd name="connsiteY0" fmla="*/ 27797 h 93136"/>
                  <a:gd name="connsiteX1" fmla="*/ 56820 w 69599"/>
                  <a:gd name="connsiteY1" fmla="*/ 27797 h 93136"/>
                  <a:gd name="connsiteX2" fmla="*/ 32939 w 69599"/>
                  <a:gd name="connsiteY2" fmla="*/ 9208 h 93136"/>
                  <a:gd name="connsiteX3" fmla="*/ 12973 w 69599"/>
                  <a:gd name="connsiteY3" fmla="*/ 24398 h 93136"/>
                  <a:gd name="connsiteX4" fmla="*/ 34294 w 69599"/>
                  <a:gd name="connsiteY4" fmla="*/ 40598 h 93136"/>
                  <a:gd name="connsiteX5" fmla="*/ 69600 w 69599"/>
                  <a:gd name="connsiteY5" fmla="*/ 67384 h 93136"/>
                  <a:gd name="connsiteX6" fmla="*/ 33778 w 69599"/>
                  <a:gd name="connsiteY6" fmla="*/ 93136 h 93136"/>
                  <a:gd name="connsiteX7" fmla="*/ 0 w 69599"/>
                  <a:gd name="connsiteY7" fmla="*/ 63124 h 93136"/>
                  <a:gd name="connsiteX8" fmla="*/ 10413 w 69599"/>
                  <a:gd name="connsiteY8" fmla="*/ 63124 h 93136"/>
                  <a:gd name="connsiteX9" fmla="*/ 36854 w 69599"/>
                  <a:gd name="connsiteY9" fmla="*/ 83928 h 93136"/>
                  <a:gd name="connsiteX10" fmla="*/ 58692 w 69599"/>
                  <a:gd name="connsiteY10" fmla="*/ 67384 h 93136"/>
                  <a:gd name="connsiteX11" fmla="*/ 32422 w 69599"/>
                  <a:gd name="connsiteY11" fmla="*/ 50323 h 93136"/>
                  <a:gd name="connsiteX12" fmla="*/ 2065 w 69599"/>
                  <a:gd name="connsiteY12" fmla="*/ 24742 h 93136"/>
                  <a:gd name="connsiteX13" fmla="*/ 33111 w 69599"/>
                  <a:gd name="connsiteY13" fmla="*/ 0 h 93136"/>
                  <a:gd name="connsiteX14" fmla="*/ 67233 w 69599"/>
                  <a:gd name="connsiteY14" fmla="*/ 2779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599" h="93136">
                    <a:moveTo>
                      <a:pt x="67233" y="27797"/>
                    </a:moveTo>
                    <a:lnTo>
                      <a:pt x="56820" y="27797"/>
                    </a:lnTo>
                    <a:cubicBezTo>
                      <a:pt x="55292" y="15512"/>
                      <a:pt x="47267" y="9208"/>
                      <a:pt x="32939" y="9208"/>
                    </a:cubicBezTo>
                    <a:cubicBezTo>
                      <a:pt x="19966" y="9208"/>
                      <a:pt x="12973" y="15340"/>
                      <a:pt x="12973" y="24398"/>
                    </a:cubicBezTo>
                    <a:cubicBezTo>
                      <a:pt x="12973" y="33455"/>
                      <a:pt x="21665" y="37543"/>
                      <a:pt x="34294" y="40598"/>
                    </a:cubicBezTo>
                    <a:cubicBezTo>
                      <a:pt x="58864" y="46557"/>
                      <a:pt x="69600" y="51678"/>
                      <a:pt x="69600" y="67384"/>
                    </a:cubicBezTo>
                    <a:cubicBezTo>
                      <a:pt x="69600" y="83089"/>
                      <a:pt x="55615" y="93136"/>
                      <a:pt x="33778" y="93136"/>
                    </a:cubicBezTo>
                    <a:cubicBezTo>
                      <a:pt x="14157" y="93136"/>
                      <a:pt x="1205" y="81368"/>
                      <a:pt x="0" y="63124"/>
                    </a:cubicBezTo>
                    <a:lnTo>
                      <a:pt x="10413" y="63124"/>
                    </a:lnTo>
                    <a:cubicBezTo>
                      <a:pt x="13490" y="77624"/>
                      <a:pt x="20998" y="83928"/>
                      <a:pt x="36854" y="83928"/>
                    </a:cubicBezTo>
                    <a:cubicBezTo>
                      <a:pt x="50323" y="83928"/>
                      <a:pt x="58692" y="77280"/>
                      <a:pt x="58692" y="67384"/>
                    </a:cubicBezTo>
                    <a:cubicBezTo>
                      <a:pt x="58692" y="60736"/>
                      <a:pt x="56304" y="55443"/>
                      <a:pt x="32422" y="50323"/>
                    </a:cubicBezTo>
                    <a:cubicBezTo>
                      <a:pt x="8886" y="45202"/>
                      <a:pt x="2065" y="37693"/>
                      <a:pt x="2065" y="24742"/>
                    </a:cubicBezTo>
                    <a:cubicBezTo>
                      <a:pt x="2065" y="9058"/>
                      <a:pt x="15706" y="0"/>
                      <a:pt x="33111" y="0"/>
                    </a:cubicBezTo>
                    <a:cubicBezTo>
                      <a:pt x="53743" y="0"/>
                      <a:pt x="65017" y="9380"/>
                      <a:pt x="67233" y="2779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49" name="Freihandform: Form 218">
                <a:extLst>
                  <a:ext uri="{FF2B5EF4-FFF2-40B4-BE49-F238E27FC236}">
                    <a16:creationId xmlns:a16="http://schemas.microsoft.com/office/drawing/2014/main" id="{36B726D1-779F-B864-BAAE-30B214F93DC7}"/>
                  </a:ext>
                </a:extLst>
              </p:cNvPr>
              <p:cNvSpPr/>
              <p:nvPr/>
            </p:nvSpPr>
            <p:spPr>
              <a:xfrm>
                <a:off x="3224073" y="3809718"/>
                <a:ext cx="40782" cy="40782"/>
              </a:xfrm>
              <a:custGeom>
                <a:avLst/>
                <a:gdLst>
                  <a:gd name="connsiteX0" fmla="*/ 37521 w 85283"/>
                  <a:gd name="connsiteY0" fmla="*/ 0 h 85283"/>
                  <a:gd name="connsiteX1" fmla="*/ 47762 w 85283"/>
                  <a:gd name="connsiteY1" fmla="*/ 0 h 85283"/>
                  <a:gd name="connsiteX2" fmla="*/ 47762 w 85283"/>
                  <a:gd name="connsiteY2" fmla="*/ 37521 h 85283"/>
                  <a:gd name="connsiteX3" fmla="*/ 85284 w 85283"/>
                  <a:gd name="connsiteY3" fmla="*/ 37521 h 85283"/>
                  <a:gd name="connsiteX4" fmla="*/ 85284 w 85283"/>
                  <a:gd name="connsiteY4" fmla="*/ 47762 h 85283"/>
                  <a:gd name="connsiteX5" fmla="*/ 47762 w 85283"/>
                  <a:gd name="connsiteY5" fmla="*/ 47762 h 85283"/>
                  <a:gd name="connsiteX6" fmla="*/ 47762 w 85283"/>
                  <a:gd name="connsiteY6" fmla="*/ 85284 h 85283"/>
                  <a:gd name="connsiteX7" fmla="*/ 37521 w 85283"/>
                  <a:gd name="connsiteY7" fmla="*/ 85284 h 85283"/>
                  <a:gd name="connsiteX8" fmla="*/ 37521 w 85283"/>
                  <a:gd name="connsiteY8" fmla="*/ 47762 h 85283"/>
                  <a:gd name="connsiteX9" fmla="*/ 0 w 85283"/>
                  <a:gd name="connsiteY9" fmla="*/ 47762 h 85283"/>
                  <a:gd name="connsiteX10" fmla="*/ 0 w 85283"/>
                  <a:gd name="connsiteY10" fmla="*/ 37521 h 85283"/>
                  <a:gd name="connsiteX11" fmla="*/ 37521 w 85283"/>
                  <a:gd name="connsiteY11" fmla="*/ 37521 h 85283"/>
                  <a:gd name="connsiteX12" fmla="*/ 37521 w 85283"/>
                  <a:gd name="connsiteY12" fmla="*/ 0 h 85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83" h="85283">
                    <a:moveTo>
                      <a:pt x="37521" y="0"/>
                    </a:moveTo>
                    <a:lnTo>
                      <a:pt x="47762" y="0"/>
                    </a:lnTo>
                    <a:lnTo>
                      <a:pt x="47762" y="37521"/>
                    </a:lnTo>
                    <a:lnTo>
                      <a:pt x="85284" y="37521"/>
                    </a:lnTo>
                    <a:lnTo>
                      <a:pt x="85284" y="47762"/>
                    </a:lnTo>
                    <a:lnTo>
                      <a:pt x="47762" y="47762"/>
                    </a:lnTo>
                    <a:lnTo>
                      <a:pt x="47762" y="85284"/>
                    </a:lnTo>
                    <a:lnTo>
                      <a:pt x="37521" y="85284"/>
                    </a:lnTo>
                    <a:lnTo>
                      <a:pt x="37521" y="47762"/>
                    </a:lnTo>
                    <a:lnTo>
                      <a:pt x="0" y="47762"/>
                    </a:lnTo>
                    <a:lnTo>
                      <a:pt x="0" y="37521"/>
                    </a:lnTo>
                    <a:lnTo>
                      <a:pt x="37521" y="37521"/>
                    </a:lnTo>
                    <a:lnTo>
                      <a:pt x="37521"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0" name="Freihandform: Form 219">
                <a:extLst>
                  <a:ext uri="{FF2B5EF4-FFF2-40B4-BE49-F238E27FC236}">
                    <a16:creationId xmlns:a16="http://schemas.microsoft.com/office/drawing/2014/main" id="{4F41AFE2-1CF8-807D-2F95-05973A61E10D}"/>
                  </a:ext>
                </a:extLst>
              </p:cNvPr>
              <p:cNvSpPr/>
              <p:nvPr/>
            </p:nvSpPr>
            <p:spPr>
              <a:xfrm>
                <a:off x="3300411" y="3791776"/>
                <a:ext cx="40627" cy="58735"/>
              </a:xfrm>
              <a:custGeom>
                <a:avLst/>
                <a:gdLst>
                  <a:gd name="connsiteX0" fmla="*/ 45718 w 84960"/>
                  <a:gd name="connsiteY0" fmla="*/ 0 h 122826"/>
                  <a:gd name="connsiteX1" fmla="*/ 84961 w 84960"/>
                  <a:gd name="connsiteY1" fmla="*/ 34294 h 122826"/>
                  <a:gd name="connsiteX2" fmla="*/ 38726 w 84960"/>
                  <a:gd name="connsiteY2" fmla="*/ 68588 h 122826"/>
                  <a:gd name="connsiteX3" fmla="*/ 11596 w 84960"/>
                  <a:gd name="connsiteY3" fmla="*/ 68588 h 122826"/>
                  <a:gd name="connsiteX4" fmla="*/ 11596 w 84960"/>
                  <a:gd name="connsiteY4" fmla="*/ 122827 h 122826"/>
                  <a:gd name="connsiteX5" fmla="*/ 0 w 84960"/>
                  <a:gd name="connsiteY5" fmla="*/ 122827 h 122826"/>
                  <a:gd name="connsiteX6" fmla="*/ 0 w 84960"/>
                  <a:gd name="connsiteY6" fmla="*/ 22 h 122826"/>
                  <a:gd name="connsiteX7" fmla="*/ 45718 w 84960"/>
                  <a:gd name="connsiteY7" fmla="*/ 22 h 122826"/>
                  <a:gd name="connsiteX8" fmla="*/ 39243 w 84960"/>
                  <a:gd name="connsiteY8" fmla="*/ 58670 h 122826"/>
                  <a:gd name="connsiteX9" fmla="*/ 73365 w 84960"/>
                  <a:gd name="connsiteY9" fmla="*/ 33584 h 122826"/>
                  <a:gd name="connsiteX10" fmla="*/ 42491 w 84960"/>
                  <a:gd name="connsiteY10" fmla="*/ 9875 h 122826"/>
                  <a:gd name="connsiteX11" fmla="*/ 11618 w 84960"/>
                  <a:gd name="connsiteY11" fmla="*/ 9875 h 122826"/>
                  <a:gd name="connsiteX12" fmla="*/ 11618 w 84960"/>
                  <a:gd name="connsiteY12" fmla="*/ 58670 h 122826"/>
                  <a:gd name="connsiteX13" fmla="*/ 39243 w 84960"/>
                  <a:gd name="connsiteY13" fmla="*/ 58670 h 12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4960" h="122826">
                    <a:moveTo>
                      <a:pt x="45718" y="0"/>
                    </a:moveTo>
                    <a:cubicBezTo>
                      <a:pt x="71127" y="0"/>
                      <a:pt x="84961" y="10908"/>
                      <a:pt x="84961" y="34294"/>
                    </a:cubicBezTo>
                    <a:cubicBezTo>
                      <a:pt x="84961" y="57680"/>
                      <a:pt x="67555" y="68588"/>
                      <a:pt x="38726" y="68588"/>
                    </a:cubicBezTo>
                    <a:lnTo>
                      <a:pt x="11596" y="68588"/>
                    </a:lnTo>
                    <a:lnTo>
                      <a:pt x="11596" y="122827"/>
                    </a:lnTo>
                    <a:lnTo>
                      <a:pt x="0" y="122827"/>
                    </a:lnTo>
                    <a:lnTo>
                      <a:pt x="0" y="22"/>
                    </a:lnTo>
                    <a:lnTo>
                      <a:pt x="45718" y="22"/>
                    </a:lnTo>
                    <a:close/>
                    <a:moveTo>
                      <a:pt x="39243" y="58670"/>
                    </a:moveTo>
                    <a:cubicBezTo>
                      <a:pt x="63984" y="58670"/>
                      <a:pt x="73365" y="51334"/>
                      <a:pt x="73365" y="33584"/>
                    </a:cubicBezTo>
                    <a:cubicBezTo>
                      <a:pt x="73365" y="17728"/>
                      <a:pt x="62779" y="9875"/>
                      <a:pt x="42491" y="9875"/>
                    </a:cubicBezTo>
                    <a:lnTo>
                      <a:pt x="11618" y="9875"/>
                    </a:lnTo>
                    <a:lnTo>
                      <a:pt x="11618" y="58670"/>
                    </a:lnTo>
                    <a:lnTo>
                      <a:pt x="39243" y="5867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 name="Freihandform: Form 220">
                <a:extLst>
                  <a:ext uri="{FF2B5EF4-FFF2-40B4-BE49-F238E27FC236}">
                    <a16:creationId xmlns:a16="http://schemas.microsoft.com/office/drawing/2014/main" id="{94CBB045-6A08-3B2C-792B-99C6CC6D63B3}"/>
                  </a:ext>
                </a:extLst>
              </p:cNvPr>
              <p:cNvSpPr/>
              <p:nvPr/>
            </p:nvSpPr>
            <p:spPr>
              <a:xfrm>
                <a:off x="3350000" y="3807115"/>
                <a:ext cx="18848" cy="43395"/>
              </a:xfrm>
              <a:custGeom>
                <a:avLst/>
                <a:gdLst>
                  <a:gd name="connsiteX0" fmla="*/ 39393 w 39414"/>
                  <a:gd name="connsiteY0" fmla="*/ 11080 h 90748"/>
                  <a:gd name="connsiteX1" fmla="*/ 38210 w 39414"/>
                  <a:gd name="connsiteY1" fmla="*/ 11080 h 90748"/>
                  <a:gd name="connsiteX2" fmla="*/ 10241 w 39414"/>
                  <a:gd name="connsiteY2" fmla="*/ 46902 h 90748"/>
                  <a:gd name="connsiteX3" fmla="*/ 10241 w 39414"/>
                  <a:gd name="connsiteY3" fmla="*/ 90748 h 90748"/>
                  <a:gd name="connsiteX4" fmla="*/ 0 w 39414"/>
                  <a:gd name="connsiteY4" fmla="*/ 90748 h 90748"/>
                  <a:gd name="connsiteX5" fmla="*/ 0 w 39414"/>
                  <a:gd name="connsiteY5" fmla="*/ 2388 h 90748"/>
                  <a:gd name="connsiteX6" fmla="*/ 10241 w 39414"/>
                  <a:gd name="connsiteY6" fmla="*/ 2388 h 90748"/>
                  <a:gd name="connsiteX7" fmla="*/ 10241 w 39414"/>
                  <a:gd name="connsiteY7" fmla="*/ 18933 h 90748"/>
                  <a:gd name="connsiteX8" fmla="*/ 10585 w 39414"/>
                  <a:gd name="connsiteY8" fmla="*/ 18933 h 90748"/>
                  <a:gd name="connsiteX9" fmla="*/ 39071 w 39414"/>
                  <a:gd name="connsiteY9" fmla="*/ 0 h 90748"/>
                  <a:gd name="connsiteX10" fmla="*/ 39415 w 39414"/>
                  <a:gd name="connsiteY10" fmla="*/ 0 h 90748"/>
                  <a:gd name="connsiteX11" fmla="*/ 39415 w 39414"/>
                  <a:gd name="connsiteY11" fmla="*/ 1108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14" h="90748">
                    <a:moveTo>
                      <a:pt x="39393" y="11080"/>
                    </a:moveTo>
                    <a:lnTo>
                      <a:pt x="38210" y="11080"/>
                    </a:lnTo>
                    <a:cubicBezTo>
                      <a:pt x="19105" y="11080"/>
                      <a:pt x="10241" y="23709"/>
                      <a:pt x="10241" y="46902"/>
                    </a:cubicBezTo>
                    <a:lnTo>
                      <a:pt x="10241" y="90748"/>
                    </a:lnTo>
                    <a:lnTo>
                      <a:pt x="0" y="90748"/>
                    </a:lnTo>
                    <a:lnTo>
                      <a:pt x="0" y="2388"/>
                    </a:lnTo>
                    <a:lnTo>
                      <a:pt x="10241" y="2388"/>
                    </a:lnTo>
                    <a:lnTo>
                      <a:pt x="10241" y="18933"/>
                    </a:lnTo>
                    <a:lnTo>
                      <a:pt x="10585" y="18933"/>
                    </a:lnTo>
                    <a:cubicBezTo>
                      <a:pt x="15878" y="5809"/>
                      <a:pt x="23386" y="0"/>
                      <a:pt x="39071" y="0"/>
                    </a:cubicBezTo>
                    <a:lnTo>
                      <a:pt x="39415" y="0"/>
                    </a:lnTo>
                    <a:lnTo>
                      <a:pt x="39415" y="1108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2" name="Freihandform: Form 221">
                <a:extLst>
                  <a:ext uri="{FF2B5EF4-FFF2-40B4-BE49-F238E27FC236}">
                    <a16:creationId xmlns:a16="http://schemas.microsoft.com/office/drawing/2014/main" id="{9EAB7E92-F819-502D-2040-E8A4C1E82BC6}"/>
                  </a:ext>
                </a:extLst>
              </p:cNvPr>
              <p:cNvSpPr/>
              <p:nvPr/>
            </p:nvSpPr>
            <p:spPr>
              <a:xfrm>
                <a:off x="3374136" y="3807115"/>
                <a:ext cx="39157" cy="44537"/>
              </a:xfrm>
              <a:custGeom>
                <a:avLst/>
                <a:gdLst>
                  <a:gd name="connsiteX0" fmla="*/ 81885 w 81884"/>
                  <a:gd name="connsiteY0" fmla="*/ 46557 h 93136"/>
                  <a:gd name="connsiteX1" fmla="*/ 41114 w 81884"/>
                  <a:gd name="connsiteY1" fmla="*/ 93136 h 93136"/>
                  <a:gd name="connsiteX2" fmla="*/ 0 w 81884"/>
                  <a:gd name="connsiteY2" fmla="*/ 46557 h 93136"/>
                  <a:gd name="connsiteX3" fmla="*/ 40942 w 81884"/>
                  <a:gd name="connsiteY3" fmla="*/ 0 h 93136"/>
                  <a:gd name="connsiteX4" fmla="*/ 81885 w 81884"/>
                  <a:gd name="connsiteY4" fmla="*/ 46557 h 93136"/>
                  <a:gd name="connsiteX5" fmla="*/ 40942 w 81884"/>
                  <a:gd name="connsiteY5" fmla="*/ 83907 h 93136"/>
                  <a:gd name="connsiteX6" fmla="*/ 70955 w 81884"/>
                  <a:gd name="connsiteY6" fmla="*/ 46902 h 93136"/>
                  <a:gd name="connsiteX7" fmla="*/ 40770 w 81884"/>
                  <a:gd name="connsiteY7" fmla="*/ 9208 h 93136"/>
                  <a:gd name="connsiteX8" fmla="*/ 10908 w 81884"/>
                  <a:gd name="connsiteY8" fmla="*/ 46557 h 93136"/>
                  <a:gd name="connsiteX9" fmla="*/ 40921 w 81884"/>
                  <a:gd name="connsiteY9"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4" h="93136">
                    <a:moveTo>
                      <a:pt x="81885" y="46557"/>
                    </a:moveTo>
                    <a:cubicBezTo>
                      <a:pt x="81885" y="74526"/>
                      <a:pt x="65512" y="93136"/>
                      <a:pt x="41114" y="93136"/>
                    </a:cubicBezTo>
                    <a:cubicBezTo>
                      <a:pt x="16717" y="93136"/>
                      <a:pt x="0" y="76248"/>
                      <a:pt x="0" y="46557"/>
                    </a:cubicBezTo>
                    <a:cubicBezTo>
                      <a:pt x="0" y="19105"/>
                      <a:pt x="15189" y="0"/>
                      <a:pt x="40942" y="0"/>
                    </a:cubicBezTo>
                    <a:cubicBezTo>
                      <a:pt x="66695" y="0"/>
                      <a:pt x="81885" y="18416"/>
                      <a:pt x="81885" y="46557"/>
                    </a:cubicBezTo>
                    <a:close/>
                    <a:moveTo>
                      <a:pt x="40942" y="83907"/>
                    </a:moveTo>
                    <a:cubicBezTo>
                      <a:pt x="60392" y="83907"/>
                      <a:pt x="70955" y="68223"/>
                      <a:pt x="70955" y="46902"/>
                    </a:cubicBezTo>
                    <a:cubicBezTo>
                      <a:pt x="70955" y="23709"/>
                      <a:pt x="61058" y="9208"/>
                      <a:pt x="40770" y="9208"/>
                    </a:cubicBezTo>
                    <a:cubicBezTo>
                      <a:pt x="22354" y="9208"/>
                      <a:pt x="10908" y="23881"/>
                      <a:pt x="10908" y="46557"/>
                    </a:cubicBezTo>
                    <a:cubicBezTo>
                      <a:pt x="10908" y="69234"/>
                      <a:pt x="22332" y="83907"/>
                      <a:pt x="40921"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3" name="Freihandform: Form 222">
                <a:extLst>
                  <a:ext uri="{FF2B5EF4-FFF2-40B4-BE49-F238E27FC236}">
                    <a16:creationId xmlns:a16="http://schemas.microsoft.com/office/drawing/2014/main" id="{00E8C42E-D7F0-D990-FEEF-191B5A1C82BF}"/>
                  </a:ext>
                </a:extLst>
              </p:cNvPr>
              <p:cNvSpPr/>
              <p:nvPr/>
            </p:nvSpPr>
            <p:spPr>
              <a:xfrm>
                <a:off x="3420957" y="3807125"/>
                <a:ext cx="38827" cy="60679"/>
              </a:xfrm>
              <a:custGeom>
                <a:avLst/>
                <a:gdLst>
                  <a:gd name="connsiteX0" fmla="*/ 70955 w 81195"/>
                  <a:gd name="connsiteY0" fmla="*/ 17879 h 126892"/>
                  <a:gd name="connsiteX1" fmla="*/ 70955 w 81195"/>
                  <a:gd name="connsiteY1" fmla="*/ 2367 h 126892"/>
                  <a:gd name="connsiteX2" fmla="*/ 81196 w 81195"/>
                  <a:gd name="connsiteY2" fmla="*/ 2367 h 126892"/>
                  <a:gd name="connsiteX3" fmla="*/ 81196 w 81195"/>
                  <a:gd name="connsiteY3" fmla="*/ 83218 h 126892"/>
                  <a:gd name="connsiteX4" fmla="*/ 39737 w 81195"/>
                  <a:gd name="connsiteY4" fmla="*/ 126893 h 126892"/>
                  <a:gd name="connsiteX5" fmla="*/ 2388 w 81195"/>
                  <a:gd name="connsiteY5" fmla="*/ 101484 h 126892"/>
                  <a:gd name="connsiteX6" fmla="*/ 13296 w 81195"/>
                  <a:gd name="connsiteY6" fmla="*/ 101484 h 126892"/>
                  <a:gd name="connsiteX7" fmla="*/ 39737 w 81195"/>
                  <a:gd name="connsiteY7" fmla="*/ 117685 h 126892"/>
                  <a:gd name="connsiteX8" fmla="*/ 70955 w 81195"/>
                  <a:gd name="connsiteY8" fmla="*/ 80507 h 126892"/>
                  <a:gd name="connsiteX9" fmla="*/ 70955 w 81195"/>
                  <a:gd name="connsiteY9" fmla="*/ 76592 h 126892"/>
                  <a:gd name="connsiteX10" fmla="*/ 39393 w 81195"/>
                  <a:gd name="connsiteY10" fmla="*/ 93136 h 126892"/>
                  <a:gd name="connsiteX11" fmla="*/ 0 w 81195"/>
                  <a:gd name="connsiteY11" fmla="*/ 46407 h 126892"/>
                  <a:gd name="connsiteX12" fmla="*/ 39910 w 81195"/>
                  <a:gd name="connsiteY12" fmla="*/ 0 h 126892"/>
                  <a:gd name="connsiteX13" fmla="*/ 70611 w 81195"/>
                  <a:gd name="connsiteY13" fmla="*/ 17922 h 126892"/>
                  <a:gd name="connsiteX14" fmla="*/ 70955 w 81195"/>
                  <a:gd name="connsiteY14" fmla="*/ 17922 h 126892"/>
                  <a:gd name="connsiteX15" fmla="*/ 70955 w 81195"/>
                  <a:gd name="connsiteY15" fmla="*/ 46880 h 126892"/>
                  <a:gd name="connsiteX16" fmla="*/ 40921 w 81195"/>
                  <a:gd name="connsiteY16" fmla="*/ 9187 h 126892"/>
                  <a:gd name="connsiteX17" fmla="*/ 10908 w 81195"/>
                  <a:gd name="connsiteY17" fmla="*/ 46041 h 126892"/>
                  <a:gd name="connsiteX18" fmla="*/ 41093 w 81195"/>
                  <a:gd name="connsiteY18" fmla="*/ 83907 h 126892"/>
                  <a:gd name="connsiteX19" fmla="*/ 70955 w 81195"/>
                  <a:gd name="connsiteY19" fmla="*/ 46902 h 12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1195" h="126892">
                    <a:moveTo>
                      <a:pt x="70955" y="17879"/>
                    </a:moveTo>
                    <a:lnTo>
                      <a:pt x="70955" y="2367"/>
                    </a:lnTo>
                    <a:lnTo>
                      <a:pt x="81196" y="2367"/>
                    </a:lnTo>
                    <a:lnTo>
                      <a:pt x="81196" y="83218"/>
                    </a:lnTo>
                    <a:cubicBezTo>
                      <a:pt x="81196" y="112048"/>
                      <a:pt x="67728" y="126893"/>
                      <a:pt x="39737" y="126893"/>
                    </a:cubicBezTo>
                    <a:cubicBezTo>
                      <a:pt x="18589" y="126893"/>
                      <a:pt x="3916" y="116308"/>
                      <a:pt x="2388" y="101484"/>
                    </a:cubicBezTo>
                    <a:lnTo>
                      <a:pt x="13296" y="101484"/>
                    </a:lnTo>
                    <a:cubicBezTo>
                      <a:pt x="15512" y="111897"/>
                      <a:pt x="23365" y="117685"/>
                      <a:pt x="39737" y="117685"/>
                    </a:cubicBezTo>
                    <a:cubicBezTo>
                      <a:pt x="60714" y="117685"/>
                      <a:pt x="70955" y="106432"/>
                      <a:pt x="70955" y="80507"/>
                    </a:cubicBezTo>
                    <a:lnTo>
                      <a:pt x="70955" y="76592"/>
                    </a:lnTo>
                    <a:cubicBezTo>
                      <a:pt x="64307" y="87005"/>
                      <a:pt x="52367" y="93136"/>
                      <a:pt x="39393" y="93136"/>
                    </a:cubicBezTo>
                    <a:cubicBezTo>
                      <a:pt x="14479" y="93136"/>
                      <a:pt x="0" y="73859"/>
                      <a:pt x="0" y="46407"/>
                    </a:cubicBezTo>
                    <a:cubicBezTo>
                      <a:pt x="0" y="16545"/>
                      <a:pt x="14501" y="0"/>
                      <a:pt x="39910" y="0"/>
                    </a:cubicBezTo>
                    <a:cubicBezTo>
                      <a:pt x="52194" y="0"/>
                      <a:pt x="64996" y="6992"/>
                      <a:pt x="70611" y="17922"/>
                    </a:cubicBezTo>
                    <a:lnTo>
                      <a:pt x="70955" y="17922"/>
                    </a:lnTo>
                    <a:close/>
                    <a:moveTo>
                      <a:pt x="70955" y="46880"/>
                    </a:moveTo>
                    <a:cubicBezTo>
                      <a:pt x="70955" y="24354"/>
                      <a:pt x="59359" y="9187"/>
                      <a:pt x="40921" y="9187"/>
                    </a:cubicBezTo>
                    <a:cubicBezTo>
                      <a:pt x="23516" y="9187"/>
                      <a:pt x="10908" y="21299"/>
                      <a:pt x="10908" y="46041"/>
                    </a:cubicBezTo>
                    <a:cubicBezTo>
                      <a:pt x="10908" y="70783"/>
                      <a:pt x="22504" y="83907"/>
                      <a:pt x="41093" y="83907"/>
                    </a:cubicBezTo>
                    <a:cubicBezTo>
                      <a:pt x="58670" y="83907"/>
                      <a:pt x="70955" y="67878"/>
                      <a:pt x="70955" y="46902"/>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4" name="Freihandform: Form 223">
                <a:extLst>
                  <a:ext uri="{FF2B5EF4-FFF2-40B4-BE49-F238E27FC236}">
                    <a16:creationId xmlns:a16="http://schemas.microsoft.com/office/drawing/2014/main" id="{24FEF80F-8585-CEE9-920A-69190ABFBD2C}"/>
                  </a:ext>
                </a:extLst>
              </p:cNvPr>
              <p:cNvSpPr/>
              <p:nvPr/>
            </p:nvSpPr>
            <p:spPr>
              <a:xfrm>
                <a:off x="3472347" y="3807115"/>
                <a:ext cx="18848" cy="43395"/>
              </a:xfrm>
              <a:custGeom>
                <a:avLst/>
                <a:gdLst>
                  <a:gd name="connsiteX0" fmla="*/ 39393 w 39414"/>
                  <a:gd name="connsiteY0" fmla="*/ 11080 h 90748"/>
                  <a:gd name="connsiteX1" fmla="*/ 38210 w 39414"/>
                  <a:gd name="connsiteY1" fmla="*/ 11080 h 90748"/>
                  <a:gd name="connsiteX2" fmla="*/ 10241 w 39414"/>
                  <a:gd name="connsiteY2" fmla="*/ 46902 h 90748"/>
                  <a:gd name="connsiteX3" fmla="*/ 10241 w 39414"/>
                  <a:gd name="connsiteY3" fmla="*/ 90748 h 90748"/>
                  <a:gd name="connsiteX4" fmla="*/ 0 w 39414"/>
                  <a:gd name="connsiteY4" fmla="*/ 90748 h 90748"/>
                  <a:gd name="connsiteX5" fmla="*/ 0 w 39414"/>
                  <a:gd name="connsiteY5" fmla="*/ 2388 h 90748"/>
                  <a:gd name="connsiteX6" fmla="*/ 10241 w 39414"/>
                  <a:gd name="connsiteY6" fmla="*/ 2388 h 90748"/>
                  <a:gd name="connsiteX7" fmla="*/ 10241 w 39414"/>
                  <a:gd name="connsiteY7" fmla="*/ 18933 h 90748"/>
                  <a:gd name="connsiteX8" fmla="*/ 10585 w 39414"/>
                  <a:gd name="connsiteY8" fmla="*/ 18933 h 90748"/>
                  <a:gd name="connsiteX9" fmla="*/ 39070 w 39414"/>
                  <a:gd name="connsiteY9" fmla="*/ 0 h 90748"/>
                  <a:gd name="connsiteX10" fmla="*/ 39415 w 39414"/>
                  <a:gd name="connsiteY10" fmla="*/ 0 h 90748"/>
                  <a:gd name="connsiteX11" fmla="*/ 39415 w 39414"/>
                  <a:gd name="connsiteY11" fmla="*/ 1108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14" h="90748">
                    <a:moveTo>
                      <a:pt x="39393" y="11080"/>
                    </a:moveTo>
                    <a:lnTo>
                      <a:pt x="38210" y="11080"/>
                    </a:lnTo>
                    <a:cubicBezTo>
                      <a:pt x="19105" y="11080"/>
                      <a:pt x="10241" y="23709"/>
                      <a:pt x="10241" y="46902"/>
                    </a:cubicBezTo>
                    <a:lnTo>
                      <a:pt x="10241" y="90748"/>
                    </a:lnTo>
                    <a:lnTo>
                      <a:pt x="0" y="90748"/>
                    </a:lnTo>
                    <a:lnTo>
                      <a:pt x="0" y="2388"/>
                    </a:lnTo>
                    <a:lnTo>
                      <a:pt x="10241" y="2388"/>
                    </a:lnTo>
                    <a:lnTo>
                      <a:pt x="10241" y="18933"/>
                    </a:lnTo>
                    <a:lnTo>
                      <a:pt x="10585" y="18933"/>
                    </a:lnTo>
                    <a:cubicBezTo>
                      <a:pt x="15878" y="5809"/>
                      <a:pt x="23386" y="0"/>
                      <a:pt x="39070" y="0"/>
                    </a:cubicBezTo>
                    <a:lnTo>
                      <a:pt x="39415" y="0"/>
                    </a:lnTo>
                    <a:lnTo>
                      <a:pt x="39415" y="1108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5" name="Freihandform: Form 224">
                <a:extLst>
                  <a:ext uri="{FF2B5EF4-FFF2-40B4-BE49-F238E27FC236}">
                    <a16:creationId xmlns:a16="http://schemas.microsoft.com/office/drawing/2014/main" id="{DD8798AA-84A3-38C6-99D5-E9BECA6DEBEF}"/>
                  </a:ext>
                </a:extLst>
              </p:cNvPr>
              <p:cNvSpPr/>
              <p:nvPr/>
            </p:nvSpPr>
            <p:spPr>
              <a:xfrm>
                <a:off x="3497131" y="3807125"/>
                <a:ext cx="39805" cy="44537"/>
              </a:xfrm>
              <a:custGeom>
                <a:avLst/>
                <a:gdLst>
                  <a:gd name="connsiteX0" fmla="*/ 72504 w 83239"/>
                  <a:gd name="connsiteY0" fmla="*/ 26764 h 93136"/>
                  <a:gd name="connsiteX1" fmla="*/ 72504 w 83239"/>
                  <a:gd name="connsiteY1" fmla="*/ 76226 h 93136"/>
                  <a:gd name="connsiteX2" fmla="*/ 76936 w 83239"/>
                  <a:gd name="connsiteY2" fmla="*/ 83735 h 93136"/>
                  <a:gd name="connsiteX3" fmla="*/ 83240 w 83239"/>
                  <a:gd name="connsiteY3" fmla="*/ 82379 h 93136"/>
                  <a:gd name="connsiteX4" fmla="*/ 83240 w 83239"/>
                  <a:gd name="connsiteY4" fmla="*/ 90404 h 93136"/>
                  <a:gd name="connsiteX5" fmla="*/ 74720 w 83239"/>
                  <a:gd name="connsiteY5" fmla="*/ 92104 h 93136"/>
                  <a:gd name="connsiteX6" fmla="*/ 62435 w 83239"/>
                  <a:gd name="connsiteY6" fmla="*/ 78464 h 93136"/>
                  <a:gd name="connsiteX7" fmla="*/ 29518 w 83239"/>
                  <a:gd name="connsiteY7" fmla="*/ 93136 h 93136"/>
                  <a:gd name="connsiteX8" fmla="*/ 0 w 83239"/>
                  <a:gd name="connsiteY8" fmla="*/ 67728 h 93136"/>
                  <a:gd name="connsiteX9" fmla="*/ 34294 w 83239"/>
                  <a:gd name="connsiteY9" fmla="*/ 40598 h 93136"/>
                  <a:gd name="connsiteX10" fmla="*/ 43847 w 83239"/>
                  <a:gd name="connsiteY10" fmla="*/ 39415 h 93136"/>
                  <a:gd name="connsiteX11" fmla="*/ 62263 w 83239"/>
                  <a:gd name="connsiteY11" fmla="*/ 27130 h 93136"/>
                  <a:gd name="connsiteX12" fmla="*/ 40254 w 83239"/>
                  <a:gd name="connsiteY12" fmla="*/ 9208 h 93136"/>
                  <a:gd name="connsiteX13" fmla="*/ 14501 w 83239"/>
                  <a:gd name="connsiteY13" fmla="*/ 29174 h 93136"/>
                  <a:gd name="connsiteX14" fmla="*/ 4088 w 83239"/>
                  <a:gd name="connsiteY14" fmla="*/ 29174 h 93136"/>
                  <a:gd name="connsiteX15" fmla="*/ 40426 w 83239"/>
                  <a:gd name="connsiteY15" fmla="*/ 0 h 93136"/>
                  <a:gd name="connsiteX16" fmla="*/ 72504 w 83239"/>
                  <a:gd name="connsiteY16" fmla="*/ 26786 h 93136"/>
                  <a:gd name="connsiteX17" fmla="*/ 30207 w 83239"/>
                  <a:gd name="connsiteY17" fmla="*/ 83907 h 93136"/>
                  <a:gd name="connsiteX18" fmla="*/ 62285 w 83239"/>
                  <a:gd name="connsiteY18" fmla="*/ 58670 h 93136"/>
                  <a:gd name="connsiteX19" fmla="*/ 62285 w 83239"/>
                  <a:gd name="connsiteY19" fmla="*/ 44341 h 93136"/>
                  <a:gd name="connsiteX20" fmla="*/ 35671 w 83239"/>
                  <a:gd name="connsiteY20" fmla="*/ 49290 h 93136"/>
                  <a:gd name="connsiteX21" fmla="*/ 10929 w 83239"/>
                  <a:gd name="connsiteY21" fmla="*/ 68050 h 93136"/>
                  <a:gd name="connsiteX22" fmla="*/ 30207 w 83239"/>
                  <a:gd name="connsiteY22"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239" h="93136">
                    <a:moveTo>
                      <a:pt x="72504" y="26764"/>
                    </a:moveTo>
                    <a:lnTo>
                      <a:pt x="72504" y="76226"/>
                    </a:lnTo>
                    <a:cubicBezTo>
                      <a:pt x="72504" y="81002"/>
                      <a:pt x="73537" y="83735"/>
                      <a:pt x="76936" y="83735"/>
                    </a:cubicBezTo>
                    <a:cubicBezTo>
                      <a:pt x="78464" y="83735"/>
                      <a:pt x="80529" y="83562"/>
                      <a:pt x="83240" y="82379"/>
                    </a:cubicBezTo>
                    <a:lnTo>
                      <a:pt x="83240" y="90404"/>
                    </a:lnTo>
                    <a:cubicBezTo>
                      <a:pt x="81024" y="91093"/>
                      <a:pt x="77775" y="92104"/>
                      <a:pt x="74720" y="92104"/>
                    </a:cubicBezTo>
                    <a:cubicBezTo>
                      <a:pt x="66200" y="92104"/>
                      <a:pt x="62607" y="88339"/>
                      <a:pt x="62435" y="78464"/>
                    </a:cubicBezTo>
                    <a:cubicBezTo>
                      <a:pt x="53743" y="88188"/>
                      <a:pt x="42298" y="93136"/>
                      <a:pt x="29518" y="93136"/>
                    </a:cubicBezTo>
                    <a:cubicBezTo>
                      <a:pt x="12457" y="93136"/>
                      <a:pt x="0" y="83412"/>
                      <a:pt x="0" y="67728"/>
                    </a:cubicBezTo>
                    <a:cubicBezTo>
                      <a:pt x="0" y="53055"/>
                      <a:pt x="8864" y="43847"/>
                      <a:pt x="34294" y="40598"/>
                    </a:cubicBezTo>
                    <a:lnTo>
                      <a:pt x="43847" y="39415"/>
                    </a:lnTo>
                    <a:cubicBezTo>
                      <a:pt x="58347" y="37543"/>
                      <a:pt x="62263" y="37199"/>
                      <a:pt x="62263" y="27130"/>
                    </a:cubicBezTo>
                    <a:cubicBezTo>
                      <a:pt x="62263" y="15534"/>
                      <a:pt x="54754" y="9208"/>
                      <a:pt x="40254" y="9208"/>
                    </a:cubicBezTo>
                    <a:cubicBezTo>
                      <a:pt x="23709" y="9208"/>
                      <a:pt x="16028" y="15684"/>
                      <a:pt x="14501" y="29174"/>
                    </a:cubicBezTo>
                    <a:lnTo>
                      <a:pt x="4088" y="29174"/>
                    </a:lnTo>
                    <a:cubicBezTo>
                      <a:pt x="5443" y="10585"/>
                      <a:pt x="18589" y="0"/>
                      <a:pt x="40426" y="0"/>
                    </a:cubicBezTo>
                    <a:cubicBezTo>
                      <a:pt x="62263" y="0"/>
                      <a:pt x="72504" y="10241"/>
                      <a:pt x="72504" y="26786"/>
                    </a:cubicBezTo>
                    <a:close/>
                    <a:moveTo>
                      <a:pt x="30207" y="83907"/>
                    </a:moveTo>
                    <a:cubicBezTo>
                      <a:pt x="48623" y="83907"/>
                      <a:pt x="62285" y="74010"/>
                      <a:pt x="62285" y="58670"/>
                    </a:cubicBezTo>
                    <a:lnTo>
                      <a:pt x="62285" y="44341"/>
                    </a:lnTo>
                    <a:cubicBezTo>
                      <a:pt x="57164" y="46557"/>
                      <a:pt x="52388" y="47934"/>
                      <a:pt x="35671" y="49290"/>
                    </a:cubicBezTo>
                    <a:cubicBezTo>
                      <a:pt x="19298" y="50645"/>
                      <a:pt x="10929" y="56626"/>
                      <a:pt x="10929" y="68050"/>
                    </a:cubicBezTo>
                    <a:cubicBezTo>
                      <a:pt x="10929" y="77603"/>
                      <a:pt x="18610" y="83907"/>
                      <a:pt x="30207"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6" name="Freihandform: Form 225">
                <a:extLst>
                  <a:ext uri="{FF2B5EF4-FFF2-40B4-BE49-F238E27FC236}">
                    <a16:creationId xmlns:a16="http://schemas.microsoft.com/office/drawing/2014/main" id="{882EF151-CE5D-68C9-8262-F7CA98A6AB46}"/>
                  </a:ext>
                </a:extLst>
              </p:cNvPr>
              <p:cNvSpPr/>
              <p:nvPr/>
            </p:nvSpPr>
            <p:spPr>
              <a:xfrm>
                <a:off x="3543942" y="3807115"/>
                <a:ext cx="57428" cy="43395"/>
              </a:xfrm>
              <a:custGeom>
                <a:avLst/>
                <a:gdLst>
                  <a:gd name="connsiteX0" fmla="*/ 92642 w 120094"/>
                  <a:gd name="connsiteY0" fmla="*/ 0 h 90748"/>
                  <a:gd name="connsiteX1" fmla="*/ 120094 w 120094"/>
                  <a:gd name="connsiteY1" fmla="*/ 33950 h 90748"/>
                  <a:gd name="connsiteX2" fmla="*/ 120094 w 120094"/>
                  <a:gd name="connsiteY2" fmla="*/ 90748 h 90748"/>
                  <a:gd name="connsiteX3" fmla="*/ 109853 w 120094"/>
                  <a:gd name="connsiteY3" fmla="*/ 90748 h 90748"/>
                  <a:gd name="connsiteX4" fmla="*/ 109853 w 120094"/>
                  <a:gd name="connsiteY4" fmla="*/ 29518 h 90748"/>
                  <a:gd name="connsiteX5" fmla="*/ 91437 w 120094"/>
                  <a:gd name="connsiteY5" fmla="*/ 9208 h 90748"/>
                  <a:gd name="connsiteX6" fmla="*/ 65168 w 120094"/>
                  <a:gd name="connsiteY6" fmla="*/ 43502 h 90748"/>
                  <a:gd name="connsiteX7" fmla="*/ 65168 w 120094"/>
                  <a:gd name="connsiteY7" fmla="*/ 90748 h 90748"/>
                  <a:gd name="connsiteX8" fmla="*/ 54927 w 120094"/>
                  <a:gd name="connsiteY8" fmla="*/ 90748 h 90748"/>
                  <a:gd name="connsiteX9" fmla="*/ 54927 w 120094"/>
                  <a:gd name="connsiteY9" fmla="*/ 29002 h 90748"/>
                  <a:gd name="connsiteX10" fmla="*/ 36166 w 120094"/>
                  <a:gd name="connsiteY10" fmla="*/ 9208 h 90748"/>
                  <a:gd name="connsiteX11" fmla="*/ 10241 w 120094"/>
                  <a:gd name="connsiteY11" fmla="*/ 42298 h 90748"/>
                  <a:gd name="connsiteX12" fmla="*/ 10241 w 120094"/>
                  <a:gd name="connsiteY12" fmla="*/ 90748 h 90748"/>
                  <a:gd name="connsiteX13" fmla="*/ 0 w 120094"/>
                  <a:gd name="connsiteY13" fmla="*/ 90748 h 90748"/>
                  <a:gd name="connsiteX14" fmla="*/ 0 w 120094"/>
                  <a:gd name="connsiteY14" fmla="*/ 2388 h 90748"/>
                  <a:gd name="connsiteX15" fmla="*/ 10241 w 120094"/>
                  <a:gd name="connsiteY15" fmla="*/ 2388 h 90748"/>
                  <a:gd name="connsiteX16" fmla="*/ 10241 w 120094"/>
                  <a:gd name="connsiteY16" fmla="*/ 15684 h 90748"/>
                  <a:gd name="connsiteX17" fmla="*/ 10585 w 120094"/>
                  <a:gd name="connsiteY17" fmla="*/ 15684 h 90748"/>
                  <a:gd name="connsiteX18" fmla="*/ 38038 w 120094"/>
                  <a:gd name="connsiteY18" fmla="*/ 0 h 90748"/>
                  <a:gd name="connsiteX19" fmla="*/ 63791 w 120094"/>
                  <a:gd name="connsiteY19" fmla="*/ 17061 h 90748"/>
                  <a:gd name="connsiteX20" fmla="*/ 92620 w 120094"/>
                  <a:gd name="connsiteY20"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094" h="90748">
                    <a:moveTo>
                      <a:pt x="92642" y="0"/>
                    </a:moveTo>
                    <a:cubicBezTo>
                      <a:pt x="111058" y="0"/>
                      <a:pt x="120094" y="9552"/>
                      <a:pt x="120094" y="33950"/>
                    </a:cubicBezTo>
                    <a:lnTo>
                      <a:pt x="120094" y="90748"/>
                    </a:lnTo>
                    <a:lnTo>
                      <a:pt x="109853" y="90748"/>
                    </a:lnTo>
                    <a:lnTo>
                      <a:pt x="109853" y="29518"/>
                    </a:lnTo>
                    <a:cubicBezTo>
                      <a:pt x="109853" y="16050"/>
                      <a:pt x="104216" y="9208"/>
                      <a:pt x="91437" y="9208"/>
                    </a:cubicBezTo>
                    <a:cubicBezTo>
                      <a:pt x="77452" y="9208"/>
                      <a:pt x="65168" y="17577"/>
                      <a:pt x="65168" y="43502"/>
                    </a:cubicBezTo>
                    <a:lnTo>
                      <a:pt x="65168" y="90748"/>
                    </a:lnTo>
                    <a:lnTo>
                      <a:pt x="54927" y="90748"/>
                    </a:lnTo>
                    <a:lnTo>
                      <a:pt x="54927" y="29002"/>
                    </a:lnTo>
                    <a:cubicBezTo>
                      <a:pt x="54927" y="15706"/>
                      <a:pt x="49290" y="9208"/>
                      <a:pt x="36166" y="9208"/>
                    </a:cubicBezTo>
                    <a:cubicBezTo>
                      <a:pt x="23042" y="9208"/>
                      <a:pt x="10241" y="17405"/>
                      <a:pt x="10241" y="42298"/>
                    </a:cubicBezTo>
                    <a:lnTo>
                      <a:pt x="10241" y="90748"/>
                    </a:lnTo>
                    <a:lnTo>
                      <a:pt x="0" y="90748"/>
                    </a:lnTo>
                    <a:lnTo>
                      <a:pt x="0" y="2388"/>
                    </a:lnTo>
                    <a:lnTo>
                      <a:pt x="10241" y="2388"/>
                    </a:lnTo>
                    <a:lnTo>
                      <a:pt x="10241" y="15684"/>
                    </a:lnTo>
                    <a:lnTo>
                      <a:pt x="10585" y="15684"/>
                    </a:lnTo>
                    <a:cubicBezTo>
                      <a:pt x="16050" y="5615"/>
                      <a:pt x="26269" y="0"/>
                      <a:pt x="38038" y="0"/>
                    </a:cubicBezTo>
                    <a:cubicBezTo>
                      <a:pt x="50495" y="0"/>
                      <a:pt x="59187" y="4604"/>
                      <a:pt x="63791" y="17061"/>
                    </a:cubicBezTo>
                    <a:cubicBezTo>
                      <a:pt x="69772" y="5637"/>
                      <a:pt x="79819" y="0"/>
                      <a:pt x="92620" y="0"/>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7" name="Freihandform: Form 226">
                <a:extLst>
                  <a:ext uri="{FF2B5EF4-FFF2-40B4-BE49-F238E27FC236}">
                    <a16:creationId xmlns:a16="http://schemas.microsoft.com/office/drawing/2014/main" id="{CB68E280-90A5-4C37-5BA0-A0985DB7C022}"/>
                  </a:ext>
                </a:extLst>
              </p:cNvPr>
              <p:cNvSpPr/>
              <p:nvPr/>
            </p:nvSpPr>
            <p:spPr>
              <a:xfrm>
                <a:off x="3611885" y="3807115"/>
                <a:ext cx="57428" cy="43395"/>
              </a:xfrm>
              <a:custGeom>
                <a:avLst/>
                <a:gdLst>
                  <a:gd name="connsiteX0" fmla="*/ 92642 w 120094"/>
                  <a:gd name="connsiteY0" fmla="*/ 0 h 90748"/>
                  <a:gd name="connsiteX1" fmla="*/ 120094 w 120094"/>
                  <a:gd name="connsiteY1" fmla="*/ 33950 h 90748"/>
                  <a:gd name="connsiteX2" fmla="*/ 120094 w 120094"/>
                  <a:gd name="connsiteY2" fmla="*/ 90748 h 90748"/>
                  <a:gd name="connsiteX3" fmla="*/ 109853 w 120094"/>
                  <a:gd name="connsiteY3" fmla="*/ 90748 h 90748"/>
                  <a:gd name="connsiteX4" fmla="*/ 109853 w 120094"/>
                  <a:gd name="connsiteY4" fmla="*/ 29518 h 90748"/>
                  <a:gd name="connsiteX5" fmla="*/ 91437 w 120094"/>
                  <a:gd name="connsiteY5" fmla="*/ 9208 h 90748"/>
                  <a:gd name="connsiteX6" fmla="*/ 65167 w 120094"/>
                  <a:gd name="connsiteY6" fmla="*/ 43502 h 90748"/>
                  <a:gd name="connsiteX7" fmla="*/ 65167 w 120094"/>
                  <a:gd name="connsiteY7" fmla="*/ 90748 h 90748"/>
                  <a:gd name="connsiteX8" fmla="*/ 54926 w 120094"/>
                  <a:gd name="connsiteY8" fmla="*/ 90748 h 90748"/>
                  <a:gd name="connsiteX9" fmla="*/ 54926 w 120094"/>
                  <a:gd name="connsiteY9" fmla="*/ 29002 h 90748"/>
                  <a:gd name="connsiteX10" fmla="*/ 36166 w 120094"/>
                  <a:gd name="connsiteY10" fmla="*/ 9208 h 90748"/>
                  <a:gd name="connsiteX11" fmla="*/ 10241 w 120094"/>
                  <a:gd name="connsiteY11" fmla="*/ 42298 h 90748"/>
                  <a:gd name="connsiteX12" fmla="*/ 10241 w 120094"/>
                  <a:gd name="connsiteY12" fmla="*/ 90748 h 90748"/>
                  <a:gd name="connsiteX13" fmla="*/ 0 w 120094"/>
                  <a:gd name="connsiteY13" fmla="*/ 90748 h 90748"/>
                  <a:gd name="connsiteX14" fmla="*/ 0 w 120094"/>
                  <a:gd name="connsiteY14" fmla="*/ 2388 h 90748"/>
                  <a:gd name="connsiteX15" fmla="*/ 10241 w 120094"/>
                  <a:gd name="connsiteY15" fmla="*/ 2388 h 90748"/>
                  <a:gd name="connsiteX16" fmla="*/ 10241 w 120094"/>
                  <a:gd name="connsiteY16" fmla="*/ 15684 h 90748"/>
                  <a:gd name="connsiteX17" fmla="*/ 10585 w 120094"/>
                  <a:gd name="connsiteY17" fmla="*/ 15684 h 90748"/>
                  <a:gd name="connsiteX18" fmla="*/ 38038 w 120094"/>
                  <a:gd name="connsiteY18" fmla="*/ 0 h 90748"/>
                  <a:gd name="connsiteX19" fmla="*/ 63790 w 120094"/>
                  <a:gd name="connsiteY19" fmla="*/ 17061 h 90748"/>
                  <a:gd name="connsiteX20" fmla="*/ 92620 w 120094"/>
                  <a:gd name="connsiteY20"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0094" h="90748">
                    <a:moveTo>
                      <a:pt x="92642" y="0"/>
                    </a:moveTo>
                    <a:cubicBezTo>
                      <a:pt x="111058" y="0"/>
                      <a:pt x="120094" y="9552"/>
                      <a:pt x="120094" y="33950"/>
                    </a:cubicBezTo>
                    <a:lnTo>
                      <a:pt x="120094" y="90748"/>
                    </a:lnTo>
                    <a:lnTo>
                      <a:pt x="109853" y="90748"/>
                    </a:lnTo>
                    <a:lnTo>
                      <a:pt x="109853" y="29518"/>
                    </a:lnTo>
                    <a:cubicBezTo>
                      <a:pt x="109853" y="16050"/>
                      <a:pt x="104216" y="9208"/>
                      <a:pt x="91437" y="9208"/>
                    </a:cubicBezTo>
                    <a:cubicBezTo>
                      <a:pt x="77452" y="9208"/>
                      <a:pt x="65167" y="17577"/>
                      <a:pt x="65167" y="43502"/>
                    </a:cubicBezTo>
                    <a:lnTo>
                      <a:pt x="65167" y="90748"/>
                    </a:lnTo>
                    <a:lnTo>
                      <a:pt x="54926" y="90748"/>
                    </a:lnTo>
                    <a:lnTo>
                      <a:pt x="54926" y="29002"/>
                    </a:lnTo>
                    <a:cubicBezTo>
                      <a:pt x="54926" y="15706"/>
                      <a:pt x="49290" y="9208"/>
                      <a:pt x="36166" y="9208"/>
                    </a:cubicBezTo>
                    <a:cubicBezTo>
                      <a:pt x="23042" y="9208"/>
                      <a:pt x="10241" y="17405"/>
                      <a:pt x="10241" y="42298"/>
                    </a:cubicBezTo>
                    <a:lnTo>
                      <a:pt x="10241" y="90748"/>
                    </a:lnTo>
                    <a:lnTo>
                      <a:pt x="0" y="90748"/>
                    </a:lnTo>
                    <a:lnTo>
                      <a:pt x="0" y="2388"/>
                    </a:lnTo>
                    <a:lnTo>
                      <a:pt x="10241" y="2388"/>
                    </a:lnTo>
                    <a:lnTo>
                      <a:pt x="10241" y="15684"/>
                    </a:lnTo>
                    <a:lnTo>
                      <a:pt x="10585" y="15684"/>
                    </a:lnTo>
                    <a:cubicBezTo>
                      <a:pt x="16050" y="5615"/>
                      <a:pt x="26269" y="0"/>
                      <a:pt x="38038" y="0"/>
                    </a:cubicBezTo>
                    <a:cubicBezTo>
                      <a:pt x="50495" y="0"/>
                      <a:pt x="59187" y="4604"/>
                      <a:pt x="63790" y="17061"/>
                    </a:cubicBezTo>
                    <a:cubicBezTo>
                      <a:pt x="69772" y="5637"/>
                      <a:pt x="79819" y="0"/>
                      <a:pt x="92620" y="0"/>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8" name="Freihandform: Form 227">
                <a:extLst>
                  <a:ext uri="{FF2B5EF4-FFF2-40B4-BE49-F238E27FC236}">
                    <a16:creationId xmlns:a16="http://schemas.microsoft.com/office/drawing/2014/main" id="{9C7146BD-DFD2-FA6B-EEFB-F5825884DC6C}"/>
                  </a:ext>
                </a:extLst>
              </p:cNvPr>
              <p:cNvSpPr/>
              <p:nvPr/>
            </p:nvSpPr>
            <p:spPr>
              <a:xfrm>
                <a:off x="3678295" y="3807115"/>
                <a:ext cx="38015" cy="44537"/>
              </a:xfrm>
              <a:custGeom>
                <a:avLst/>
                <a:gdLst>
                  <a:gd name="connsiteX0" fmla="*/ 79475 w 79496"/>
                  <a:gd name="connsiteY0" fmla="*/ 48946 h 93136"/>
                  <a:gd name="connsiteX1" fmla="*/ 10908 w 79496"/>
                  <a:gd name="connsiteY1" fmla="*/ 48946 h 93136"/>
                  <a:gd name="connsiteX2" fmla="*/ 40598 w 79496"/>
                  <a:gd name="connsiteY2" fmla="*/ 83907 h 93136"/>
                  <a:gd name="connsiteX3" fmla="*/ 67384 w 79496"/>
                  <a:gd name="connsiteY3" fmla="*/ 63619 h 93136"/>
                  <a:gd name="connsiteX4" fmla="*/ 78808 w 79496"/>
                  <a:gd name="connsiteY4" fmla="*/ 63619 h 93136"/>
                  <a:gd name="connsiteX5" fmla="*/ 40598 w 79496"/>
                  <a:gd name="connsiteY5" fmla="*/ 93136 h 93136"/>
                  <a:gd name="connsiteX6" fmla="*/ 0 w 79496"/>
                  <a:gd name="connsiteY6" fmla="*/ 47074 h 93136"/>
                  <a:gd name="connsiteX7" fmla="*/ 40598 w 79496"/>
                  <a:gd name="connsiteY7" fmla="*/ 0 h 93136"/>
                  <a:gd name="connsiteX8" fmla="*/ 79496 w 79496"/>
                  <a:gd name="connsiteY8" fmla="*/ 48946 h 93136"/>
                  <a:gd name="connsiteX9" fmla="*/ 68567 w 79496"/>
                  <a:gd name="connsiteY9" fmla="*/ 40426 h 93136"/>
                  <a:gd name="connsiteX10" fmla="*/ 40426 w 79496"/>
                  <a:gd name="connsiteY10" fmla="*/ 9208 h 93136"/>
                  <a:gd name="connsiteX11" fmla="*/ 10908 w 79496"/>
                  <a:gd name="connsiteY11" fmla="*/ 40426 h 93136"/>
                  <a:gd name="connsiteX12" fmla="*/ 68567 w 79496"/>
                  <a:gd name="connsiteY12" fmla="*/ 40426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96" h="93136">
                    <a:moveTo>
                      <a:pt x="79475" y="48946"/>
                    </a:moveTo>
                    <a:lnTo>
                      <a:pt x="10908" y="48946"/>
                    </a:lnTo>
                    <a:cubicBezTo>
                      <a:pt x="10908" y="70611"/>
                      <a:pt x="22848" y="83907"/>
                      <a:pt x="40598" y="83907"/>
                    </a:cubicBezTo>
                    <a:cubicBezTo>
                      <a:pt x="54238" y="83907"/>
                      <a:pt x="64479" y="76054"/>
                      <a:pt x="67384" y="63619"/>
                    </a:cubicBezTo>
                    <a:lnTo>
                      <a:pt x="78808" y="63619"/>
                    </a:lnTo>
                    <a:cubicBezTo>
                      <a:pt x="72504" y="83907"/>
                      <a:pt x="60219" y="93136"/>
                      <a:pt x="40598" y="93136"/>
                    </a:cubicBezTo>
                    <a:cubicBezTo>
                      <a:pt x="14501" y="93136"/>
                      <a:pt x="0" y="75559"/>
                      <a:pt x="0" y="47074"/>
                    </a:cubicBezTo>
                    <a:cubicBezTo>
                      <a:pt x="0" y="18589"/>
                      <a:pt x="16717" y="0"/>
                      <a:pt x="40598" y="0"/>
                    </a:cubicBezTo>
                    <a:cubicBezTo>
                      <a:pt x="64479" y="0"/>
                      <a:pt x="79496" y="17405"/>
                      <a:pt x="79496" y="48946"/>
                    </a:cubicBezTo>
                    <a:close/>
                    <a:moveTo>
                      <a:pt x="68567" y="40426"/>
                    </a:moveTo>
                    <a:cubicBezTo>
                      <a:pt x="68395" y="21493"/>
                      <a:pt x="57659" y="9208"/>
                      <a:pt x="40426" y="9208"/>
                    </a:cubicBezTo>
                    <a:cubicBezTo>
                      <a:pt x="24742" y="9208"/>
                      <a:pt x="13640" y="20632"/>
                      <a:pt x="10908" y="40426"/>
                    </a:cubicBezTo>
                    <a:lnTo>
                      <a:pt x="68567" y="4042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9" name="Freihandform: Form 228">
                <a:extLst>
                  <a:ext uri="{FF2B5EF4-FFF2-40B4-BE49-F238E27FC236}">
                    <a16:creationId xmlns:a16="http://schemas.microsoft.com/office/drawing/2014/main" id="{0D8A866C-E144-AF40-C160-B2A1FCECFE5B}"/>
                  </a:ext>
                </a:extLst>
              </p:cNvPr>
              <p:cNvSpPr/>
              <p:nvPr/>
            </p:nvSpPr>
            <p:spPr>
              <a:xfrm>
                <a:off x="2903442" y="3904986"/>
                <a:ext cx="39157" cy="44537"/>
              </a:xfrm>
              <a:custGeom>
                <a:avLst/>
                <a:gdLst>
                  <a:gd name="connsiteX0" fmla="*/ 81884 w 81884"/>
                  <a:gd name="connsiteY0" fmla="*/ 46558 h 93136"/>
                  <a:gd name="connsiteX1" fmla="*/ 41114 w 81884"/>
                  <a:gd name="connsiteY1" fmla="*/ 93136 h 93136"/>
                  <a:gd name="connsiteX2" fmla="*/ 0 w 81884"/>
                  <a:gd name="connsiteY2" fmla="*/ 46558 h 93136"/>
                  <a:gd name="connsiteX3" fmla="*/ 40942 w 81884"/>
                  <a:gd name="connsiteY3" fmla="*/ 0 h 93136"/>
                  <a:gd name="connsiteX4" fmla="*/ 81884 w 81884"/>
                  <a:gd name="connsiteY4" fmla="*/ 46558 h 93136"/>
                  <a:gd name="connsiteX5" fmla="*/ 40942 w 81884"/>
                  <a:gd name="connsiteY5" fmla="*/ 83907 h 93136"/>
                  <a:gd name="connsiteX6" fmla="*/ 70955 w 81884"/>
                  <a:gd name="connsiteY6" fmla="*/ 46902 h 93136"/>
                  <a:gd name="connsiteX7" fmla="*/ 40770 w 81884"/>
                  <a:gd name="connsiteY7" fmla="*/ 9208 h 93136"/>
                  <a:gd name="connsiteX8" fmla="*/ 10908 w 81884"/>
                  <a:gd name="connsiteY8" fmla="*/ 46558 h 93136"/>
                  <a:gd name="connsiteX9" fmla="*/ 40921 w 81884"/>
                  <a:gd name="connsiteY9"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4" h="93136">
                    <a:moveTo>
                      <a:pt x="81884" y="46558"/>
                    </a:moveTo>
                    <a:cubicBezTo>
                      <a:pt x="81884" y="74526"/>
                      <a:pt x="65512" y="93136"/>
                      <a:pt x="41114" y="93136"/>
                    </a:cubicBezTo>
                    <a:cubicBezTo>
                      <a:pt x="16717" y="93136"/>
                      <a:pt x="0" y="76248"/>
                      <a:pt x="0" y="46558"/>
                    </a:cubicBezTo>
                    <a:cubicBezTo>
                      <a:pt x="0" y="19105"/>
                      <a:pt x="15189" y="0"/>
                      <a:pt x="40942" y="0"/>
                    </a:cubicBezTo>
                    <a:cubicBezTo>
                      <a:pt x="66695" y="0"/>
                      <a:pt x="81884" y="18416"/>
                      <a:pt x="81884" y="46558"/>
                    </a:cubicBezTo>
                    <a:close/>
                    <a:moveTo>
                      <a:pt x="40942" y="83907"/>
                    </a:moveTo>
                    <a:cubicBezTo>
                      <a:pt x="60391" y="83907"/>
                      <a:pt x="70955" y="68223"/>
                      <a:pt x="70955" y="46902"/>
                    </a:cubicBezTo>
                    <a:cubicBezTo>
                      <a:pt x="70955" y="23709"/>
                      <a:pt x="61058" y="9208"/>
                      <a:pt x="40770" y="9208"/>
                    </a:cubicBezTo>
                    <a:cubicBezTo>
                      <a:pt x="22354" y="9208"/>
                      <a:pt x="10908" y="23881"/>
                      <a:pt x="10908" y="46558"/>
                    </a:cubicBezTo>
                    <a:cubicBezTo>
                      <a:pt x="10908" y="69234"/>
                      <a:pt x="22332" y="83907"/>
                      <a:pt x="40921"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60" name="Freihandform: Form 229">
                <a:extLst>
                  <a:ext uri="{FF2B5EF4-FFF2-40B4-BE49-F238E27FC236}">
                    <a16:creationId xmlns:a16="http://schemas.microsoft.com/office/drawing/2014/main" id="{547A96B3-A871-848C-DE64-1F9CF6C8C047}"/>
                  </a:ext>
                </a:extLst>
              </p:cNvPr>
              <p:cNvSpPr/>
              <p:nvPr/>
            </p:nvSpPr>
            <p:spPr>
              <a:xfrm>
                <a:off x="2947331" y="3888504"/>
                <a:ext cx="19331" cy="59877"/>
              </a:xfrm>
              <a:custGeom>
                <a:avLst/>
                <a:gdLst>
                  <a:gd name="connsiteX0" fmla="*/ 40404 w 40425"/>
                  <a:gd name="connsiteY0" fmla="*/ 688 h 125214"/>
                  <a:gd name="connsiteX1" fmla="*/ 40404 w 40425"/>
                  <a:gd name="connsiteY1" fmla="*/ 10069 h 125214"/>
                  <a:gd name="connsiteX2" fmla="*/ 34273 w 40425"/>
                  <a:gd name="connsiteY2" fmla="*/ 9208 h 125214"/>
                  <a:gd name="connsiteX3" fmla="*/ 23365 w 40425"/>
                  <a:gd name="connsiteY3" fmla="*/ 24225 h 125214"/>
                  <a:gd name="connsiteX4" fmla="*/ 23365 w 40425"/>
                  <a:gd name="connsiteY4" fmla="*/ 36854 h 125214"/>
                  <a:gd name="connsiteX5" fmla="*/ 40426 w 40425"/>
                  <a:gd name="connsiteY5" fmla="*/ 36854 h 125214"/>
                  <a:gd name="connsiteX6" fmla="*/ 40426 w 40425"/>
                  <a:gd name="connsiteY6" fmla="*/ 45374 h 125214"/>
                  <a:gd name="connsiteX7" fmla="*/ 23365 w 40425"/>
                  <a:gd name="connsiteY7" fmla="*/ 45374 h 125214"/>
                  <a:gd name="connsiteX8" fmla="*/ 23365 w 40425"/>
                  <a:gd name="connsiteY8" fmla="*/ 125215 h 125214"/>
                  <a:gd name="connsiteX9" fmla="*/ 13124 w 40425"/>
                  <a:gd name="connsiteY9" fmla="*/ 125215 h 125214"/>
                  <a:gd name="connsiteX10" fmla="*/ 13124 w 40425"/>
                  <a:gd name="connsiteY10" fmla="*/ 45374 h 125214"/>
                  <a:gd name="connsiteX11" fmla="*/ 0 w 40425"/>
                  <a:gd name="connsiteY11" fmla="*/ 45374 h 125214"/>
                  <a:gd name="connsiteX12" fmla="*/ 0 w 40425"/>
                  <a:gd name="connsiteY12" fmla="*/ 36854 h 125214"/>
                  <a:gd name="connsiteX13" fmla="*/ 13124 w 40425"/>
                  <a:gd name="connsiteY13" fmla="*/ 36854 h 125214"/>
                  <a:gd name="connsiteX14" fmla="*/ 13124 w 40425"/>
                  <a:gd name="connsiteY14" fmla="*/ 22182 h 125214"/>
                  <a:gd name="connsiteX15" fmla="*/ 32057 w 40425"/>
                  <a:gd name="connsiteY15" fmla="*/ 0 h 125214"/>
                  <a:gd name="connsiteX16" fmla="*/ 40404 w 40425"/>
                  <a:gd name="connsiteY16" fmla="*/ 688 h 12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425" h="125214">
                    <a:moveTo>
                      <a:pt x="40404" y="688"/>
                    </a:moveTo>
                    <a:lnTo>
                      <a:pt x="40404" y="10069"/>
                    </a:lnTo>
                    <a:cubicBezTo>
                      <a:pt x="38188" y="9380"/>
                      <a:pt x="36144" y="9208"/>
                      <a:pt x="34273" y="9208"/>
                    </a:cubicBezTo>
                    <a:cubicBezTo>
                      <a:pt x="26936" y="9208"/>
                      <a:pt x="23365" y="13124"/>
                      <a:pt x="23365" y="24225"/>
                    </a:cubicBezTo>
                    <a:lnTo>
                      <a:pt x="23365" y="36854"/>
                    </a:lnTo>
                    <a:lnTo>
                      <a:pt x="40426" y="36854"/>
                    </a:lnTo>
                    <a:lnTo>
                      <a:pt x="40426" y="45374"/>
                    </a:lnTo>
                    <a:lnTo>
                      <a:pt x="23365" y="45374"/>
                    </a:lnTo>
                    <a:lnTo>
                      <a:pt x="23365" y="125215"/>
                    </a:lnTo>
                    <a:lnTo>
                      <a:pt x="13124" y="125215"/>
                    </a:lnTo>
                    <a:lnTo>
                      <a:pt x="13124" y="45374"/>
                    </a:lnTo>
                    <a:lnTo>
                      <a:pt x="0" y="45374"/>
                    </a:lnTo>
                    <a:lnTo>
                      <a:pt x="0" y="36854"/>
                    </a:lnTo>
                    <a:lnTo>
                      <a:pt x="13124" y="36854"/>
                    </a:lnTo>
                    <a:lnTo>
                      <a:pt x="13124" y="22182"/>
                    </a:lnTo>
                    <a:cubicBezTo>
                      <a:pt x="13124" y="8025"/>
                      <a:pt x="18933" y="0"/>
                      <a:pt x="32057" y="0"/>
                    </a:cubicBezTo>
                    <a:cubicBezTo>
                      <a:pt x="34961" y="0"/>
                      <a:pt x="37521" y="172"/>
                      <a:pt x="40404" y="688"/>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61" name="Freihandform: Form 230">
                <a:extLst>
                  <a:ext uri="{FF2B5EF4-FFF2-40B4-BE49-F238E27FC236}">
                    <a16:creationId xmlns:a16="http://schemas.microsoft.com/office/drawing/2014/main" id="{48216A72-A4F2-ABB1-7DD5-D95BACE36D9C}"/>
                  </a:ext>
                </a:extLst>
              </p:cNvPr>
              <p:cNvSpPr/>
              <p:nvPr/>
            </p:nvSpPr>
            <p:spPr>
              <a:xfrm>
                <a:off x="2992681" y="3894379"/>
                <a:ext cx="19084" cy="55144"/>
              </a:xfrm>
              <a:custGeom>
                <a:avLst/>
                <a:gdLst>
                  <a:gd name="connsiteX0" fmla="*/ 12435 w 39909"/>
                  <a:gd name="connsiteY0" fmla="*/ 0 h 115317"/>
                  <a:gd name="connsiteX1" fmla="*/ 22676 w 39909"/>
                  <a:gd name="connsiteY1" fmla="*/ 0 h 115317"/>
                  <a:gd name="connsiteX2" fmla="*/ 22676 w 39909"/>
                  <a:gd name="connsiteY2" fmla="*/ 24570 h 115317"/>
                  <a:gd name="connsiteX3" fmla="*/ 39221 w 39909"/>
                  <a:gd name="connsiteY3" fmla="*/ 24570 h 115317"/>
                  <a:gd name="connsiteX4" fmla="*/ 39221 w 39909"/>
                  <a:gd name="connsiteY4" fmla="*/ 33089 h 115317"/>
                  <a:gd name="connsiteX5" fmla="*/ 22676 w 39909"/>
                  <a:gd name="connsiteY5" fmla="*/ 33089 h 115317"/>
                  <a:gd name="connsiteX6" fmla="*/ 22676 w 39909"/>
                  <a:gd name="connsiteY6" fmla="*/ 96041 h 115317"/>
                  <a:gd name="connsiteX7" fmla="*/ 32057 w 39909"/>
                  <a:gd name="connsiteY7" fmla="*/ 106110 h 115317"/>
                  <a:gd name="connsiteX8" fmla="*/ 39909 w 39909"/>
                  <a:gd name="connsiteY8" fmla="*/ 104926 h 115317"/>
                  <a:gd name="connsiteX9" fmla="*/ 39909 w 39909"/>
                  <a:gd name="connsiteY9" fmla="*/ 113274 h 115317"/>
                  <a:gd name="connsiteX10" fmla="*/ 28141 w 39909"/>
                  <a:gd name="connsiteY10" fmla="*/ 115318 h 115317"/>
                  <a:gd name="connsiteX11" fmla="*/ 12457 w 39909"/>
                  <a:gd name="connsiteY11" fmla="*/ 98257 h 115317"/>
                  <a:gd name="connsiteX12" fmla="*/ 12457 w 39909"/>
                  <a:gd name="connsiteY12" fmla="*/ 33089 h 115317"/>
                  <a:gd name="connsiteX13" fmla="*/ 0 w 39909"/>
                  <a:gd name="connsiteY13" fmla="*/ 33089 h 115317"/>
                  <a:gd name="connsiteX14" fmla="*/ 0 w 39909"/>
                  <a:gd name="connsiteY14" fmla="*/ 24570 h 115317"/>
                  <a:gd name="connsiteX15" fmla="*/ 12457 w 39909"/>
                  <a:gd name="connsiteY15" fmla="*/ 24570 h 115317"/>
                  <a:gd name="connsiteX16" fmla="*/ 12457 w 39909"/>
                  <a:gd name="connsiteY16" fmla="*/ 0 h 11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09" h="115317">
                    <a:moveTo>
                      <a:pt x="12435" y="0"/>
                    </a:moveTo>
                    <a:lnTo>
                      <a:pt x="22676" y="0"/>
                    </a:lnTo>
                    <a:lnTo>
                      <a:pt x="22676" y="24570"/>
                    </a:lnTo>
                    <a:lnTo>
                      <a:pt x="39221" y="24570"/>
                    </a:lnTo>
                    <a:lnTo>
                      <a:pt x="39221" y="33089"/>
                    </a:lnTo>
                    <a:lnTo>
                      <a:pt x="22676" y="33089"/>
                    </a:lnTo>
                    <a:lnTo>
                      <a:pt x="22676" y="96041"/>
                    </a:lnTo>
                    <a:cubicBezTo>
                      <a:pt x="22676" y="105938"/>
                      <a:pt x="26764" y="106110"/>
                      <a:pt x="32057" y="106110"/>
                    </a:cubicBezTo>
                    <a:cubicBezTo>
                      <a:pt x="34789" y="106110"/>
                      <a:pt x="37005" y="105593"/>
                      <a:pt x="39909" y="104926"/>
                    </a:cubicBezTo>
                    <a:lnTo>
                      <a:pt x="39909" y="113274"/>
                    </a:lnTo>
                    <a:cubicBezTo>
                      <a:pt x="37349" y="113790"/>
                      <a:pt x="33434" y="115318"/>
                      <a:pt x="28141" y="115318"/>
                    </a:cubicBezTo>
                    <a:cubicBezTo>
                      <a:pt x="16889" y="115318"/>
                      <a:pt x="12457" y="109186"/>
                      <a:pt x="12457" y="98257"/>
                    </a:cubicBezTo>
                    <a:lnTo>
                      <a:pt x="12457" y="33089"/>
                    </a:lnTo>
                    <a:lnTo>
                      <a:pt x="0" y="33089"/>
                    </a:lnTo>
                    <a:lnTo>
                      <a:pt x="0" y="24570"/>
                    </a:lnTo>
                    <a:lnTo>
                      <a:pt x="12457" y="24570"/>
                    </a:lnTo>
                    <a:lnTo>
                      <a:pt x="12457"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62" name="Freihandform: Form 231">
                <a:extLst>
                  <a:ext uri="{FF2B5EF4-FFF2-40B4-BE49-F238E27FC236}">
                    <a16:creationId xmlns:a16="http://schemas.microsoft.com/office/drawing/2014/main" id="{1C0BAFCA-3075-A1A6-9A93-490735E121D9}"/>
                  </a:ext>
                </a:extLst>
              </p:cNvPr>
              <p:cNvSpPr/>
              <p:nvPr/>
            </p:nvSpPr>
            <p:spPr>
              <a:xfrm>
                <a:off x="3019585" y="3889657"/>
                <a:ext cx="33529" cy="58724"/>
              </a:xfrm>
              <a:custGeom>
                <a:avLst/>
                <a:gdLst>
                  <a:gd name="connsiteX0" fmla="*/ 0 w 70115"/>
                  <a:gd name="connsiteY0" fmla="*/ 0 h 122804"/>
                  <a:gd name="connsiteX1" fmla="*/ 10241 w 70115"/>
                  <a:gd name="connsiteY1" fmla="*/ 0 h 122804"/>
                  <a:gd name="connsiteX2" fmla="*/ 10241 w 70115"/>
                  <a:gd name="connsiteY2" fmla="*/ 46730 h 122804"/>
                  <a:gd name="connsiteX3" fmla="*/ 38726 w 70115"/>
                  <a:gd name="connsiteY3" fmla="*/ 32057 h 122804"/>
                  <a:gd name="connsiteX4" fmla="*/ 70116 w 70115"/>
                  <a:gd name="connsiteY4" fmla="*/ 62069 h 122804"/>
                  <a:gd name="connsiteX5" fmla="*/ 70116 w 70115"/>
                  <a:gd name="connsiteY5" fmla="*/ 122805 h 122804"/>
                  <a:gd name="connsiteX6" fmla="*/ 59875 w 70115"/>
                  <a:gd name="connsiteY6" fmla="*/ 122805 h 122804"/>
                  <a:gd name="connsiteX7" fmla="*/ 59875 w 70115"/>
                  <a:gd name="connsiteY7" fmla="*/ 64458 h 122804"/>
                  <a:gd name="connsiteX8" fmla="*/ 37199 w 70115"/>
                  <a:gd name="connsiteY8" fmla="*/ 41265 h 122804"/>
                  <a:gd name="connsiteX9" fmla="*/ 10241 w 70115"/>
                  <a:gd name="connsiteY9" fmla="*/ 72310 h 122804"/>
                  <a:gd name="connsiteX10" fmla="*/ 10241 w 70115"/>
                  <a:gd name="connsiteY10" fmla="*/ 122805 h 122804"/>
                  <a:gd name="connsiteX11" fmla="*/ 0 w 70115"/>
                  <a:gd name="connsiteY11" fmla="*/ 122805 h 122804"/>
                  <a:gd name="connsiteX12" fmla="*/ 0 w 70115"/>
                  <a:gd name="connsiteY12" fmla="*/ 0 h 122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122804">
                    <a:moveTo>
                      <a:pt x="0" y="0"/>
                    </a:moveTo>
                    <a:lnTo>
                      <a:pt x="10241" y="0"/>
                    </a:lnTo>
                    <a:lnTo>
                      <a:pt x="10241" y="46730"/>
                    </a:lnTo>
                    <a:cubicBezTo>
                      <a:pt x="20482" y="35650"/>
                      <a:pt x="28657" y="32057"/>
                      <a:pt x="38726" y="32057"/>
                    </a:cubicBezTo>
                    <a:cubicBezTo>
                      <a:pt x="57315" y="32057"/>
                      <a:pt x="70116" y="42470"/>
                      <a:pt x="70116" y="62069"/>
                    </a:cubicBezTo>
                    <a:lnTo>
                      <a:pt x="70116" y="122805"/>
                    </a:lnTo>
                    <a:lnTo>
                      <a:pt x="59875" y="122805"/>
                    </a:lnTo>
                    <a:lnTo>
                      <a:pt x="59875" y="64458"/>
                    </a:lnTo>
                    <a:cubicBezTo>
                      <a:pt x="59875" y="49957"/>
                      <a:pt x="53571" y="41265"/>
                      <a:pt x="37199" y="41265"/>
                    </a:cubicBezTo>
                    <a:cubicBezTo>
                      <a:pt x="22182" y="41265"/>
                      <a:pt x="10241" y="51850"/>
                      <a:pt x="10241" y="72310"/>
                    </a:cubicBezTo>
                    <a:lnTo>
                      <a:pt x="10241" y="122805"/>
                    </a:lnTo>
                    <a:lnTo>
                      <a:pt x="0" y="122805"/>
                    </a:lnTo>
                    <a:lnTo>
                      <a:pt x="0"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63" name="Freihandform: Form 232">
                <a:extLst>
                  <a:ext uri="{FF2B5EF4-FFF2-40B4-BE49-F238E27FC236}">
                    <a16:creationId xmlns:a16="http://schemas.microsoft.com/office/drawing/2014/main" id="{F67E56FD-5989-8D6C-916A-8266C883534A}"/>
                  </a:ext>
                </a:extLst>
              </p:cNvPr>
              <p:cNvSpPr/>
              <p:nvPr/>
            </p:nvSpPr>
            <p:spPr>
              <a:xfrm>
                <a:off x="3062744" y="3904996"/>
                <a:ext cx="38015" cy="44537"/>
              </a:xfrm>
              <a:custGeom>
                <a:avLst/>
                <a:gdLst>
                  <a:gd name="connsiteX0" fmla="*/ 79475 w 79496"/>
                  <a:gd name="connsiteY0" fmla="*/ 48946 h 93136"/>
                  <a:gd name="connsiteX1" fmla="*/ 10908 w 79496"/>
                  <a:gd name="connsiteY1" fmla="*/ 48946 h 93136"/>
                  <a:gd name="connsiteX2" fmla="*/ 40598 w 79496"/>
                  <a:gd name="connsiteY2" fmla="*/ 83907 h 93136"/>
                  <a:gd name="connsiteX3" fmla="*/ 67384 w 79496"/>
                  <a:gd name="connsiteY3" fmla="*/ 63618 h 93136"/>
                  <a:gd name="connsiteX4" fmla="*/ 78808 w 79496"/>
                  <a:gd name="connsiteY4" fmla="*/ 63618 h 93136"/>
                  <a:gd name="connsiteX5" fmla="*/ 40598 w 79496"/>
                  <a:gd name="connsiteY5" fmla="*/ 93136 h 93136"/>
                  <a:gd name="connsiteX6" fmla="*/ 0 w 79496"/>
                  <a:gd name="connsiteY6" fmla="*/ 47074 h 93136"/>
                  <a:gd name="connsiteX7" fmla="*/ 40598 w 79496"/>
                  <a:gd name="connsiteY7" fmla="*/ 0 h 93136"/>
                  <a:gd name="connsiteX8" fmla="*/ 79496 w 79496"/>
                  <a:gd name="connsiteY8" fmla="*/ 48946 h 93136"/>
                  <a:gd name="connsiteX9" fmla="*/ 68567 w 79496"/>
                  <a:gd name="connsiteY9" fmla="*/ 40426 h 93136"/>
                  <a:gd name="connsiteX10" fmla="*/ 40426 w 79496"/>
                  <a:gd name="connsiteY10" fmla="*/ 9208 h 93136"/>
                  <a:gd name="connsiteX11" fmla="*/ 10908 w 79496"/>
                  <a:gd name="connsiteY11" fmla="*/ 40426 h 93136"/>
                  <a:gd name="connsiteX12" fmla="*/ 68567 w 79496"/>
                  <a:gd name="connsiteY12" fmla="*/ 40426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96" h="93136">
                    <a:moveTo>
                      <a:pt x="79475" y="48946"/>
                    </a:moveTo>
                    <a:lnTo>
                      <a:pt x="10908" y="48946"/>
                    </a:lnTo>
                    <a:cubicBezTo>
                      <a:pt x="10908" y="70611"/>
                      <a:pt x="22848" y="83907"/>
                      <a:pt x="40598" y="83907"/>
                    </a:cubicBezTo>
                    <a:cubicBezTo>
                      <a:pt x="54238" y="83907"/>
                      <a:pt x="64479" y="76054"/>
                      <a:pt x="67384" y="63618"/>
                    </a:cubicBezTo>
                    <a:lnTo>
                      <a:pt x="78808" y="63618"/>
                    </a:lnTo>
                    <a:cubicBezTo>
                      <a:pt x="72504" y="83907"/>
                      <a:pt x="60219" y="93136"/>
                      <a:pt x="40598" y="93136"/>
                    </a:cubicBezTo>
                    <a:cubicBezTo>
                      <a:pt x="14501" y="93136"/>
                      <a:pt x="0" y="75559"/>
                      <a:pt x="0" y="47074"/>
                    </a:cubicBezTo>
                    <a:cubicBezTo>
                      <a:pt x="0" y="18589"/>
                      <a:pt x="16717" y="0"/>
                      <a:pt x="40598" y="0"/>
                    </a:cubicBezTo>
                    <a:cubicBezTo>
                      <a:pt x="64479" y="0"/>
                      <a:pt x="79496" y="17405"/>
                      <a:pt x="79496" y="48946"/>
                    </a:cubicBezTo>
                    <a:close/>
                    <a:moveTo>
                      <a:pt x="68567" y="40426"/>
                    </a:moveTo>
                    <a:cubicBezTo>
                      <a:pt x="68395" y="21493"/>
                      <a:pt x="57659" y="9208"/>
                      <a:pt x="40426" y="9208"/>
                    </a:cubicBezTo>
                    <a:cubicBezTo>
                      <a:pt x="24742" y="9208"/>
                      <a:pt x="13640" y="20632"/>
                      <a:pt x="10908" y="40426"/>
                    </a:cubicBezTo>
                    <a:lnTo>
                      <a:pt x="68567" y="4042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0" name="Freihandform: Form 233">
                <a:extLst>
                  <a:ext uri="{FF2B5EF4-FFF2-40B4-BE49-F238E27FC236}">
                    <a16:creationId xmlns:a16="http://schemas.microsoft.com/office/drawing/2014/main" id="{77BC04F0-E57C-DD18-BC97-24A72BA35A6A}"/>
                  </a:ext>
                </a:extLst>
              </p:cNvPr>
              <p:cNvSpPr/>
              <p:nvPr/>
            </p:nvSpPr>
            <p:spPr>
              <a:xfrm>
                <a:off x="3133691" y="3889657"/>
                <a:ext cx="39887" cy="58724"/>
              </a:xfrm>
              <a:custGeom>
                <a:avLst/>
                <a:gdLst>
                  <a:gd name="connsiteX0" fmla="*/ 81712 w 83411"/>
                  <a:gd name="connsiteY0" fmla="*/ 0 h 122804"/>
                  <a:gd name="connsiteX1" fmla="*/ 81712 w 83411"/>
                  <a:gd name="connsiteY1" fmla="*/ 9897 h 122804"/>
                  <a:gd name="connsiteX2" fmla="*/ 11596 w 83411"/>
                  <a:gd name="connsiteY2" fmla="*/ 9897 h 122804"/>
                  <a:gd name="connsiteX3" fmla="*/ 11596 w 83411"/>
                  <a:gd name="connsiteY3" fmla="*/ 54238 h 122804"/>
                  <a:gd name="connsiteX4" fmla="*/ 74871 w 83411"/>
                  <a:gd name="connsiteY4" fmla="*/ 54238 h 122804"/>
                  <a:gd name="connsiteX5" fmla="*/ 74871 w 83411"/>
                  <a:gd name="connsiteY5" fmla="*/ 64135 h 122804"/>
                  <a:gd name="connsiteX6" fmla="*/ 11596 w 83411"/>
                  <a:gd name="connsiteY6" fmla="*/ 64135 h 122804"/>
                  <a:gd name="connsiteX7" fmla="*/ 11596 w 83411"/>
                  <a:gd name="connsiteY7" fmla="*/ 112908 h 122804"/>
                  <a:gd name="connsiteX8" fmla="*/ 83412 w 83411"/>
                  <a:gd name="connsiteY8" fmla="*/ 112908 h 122804"/>
                  <a:gd name="connsiteX9" fmla="*/ 83412 w 83411"/>
                  <a:gd name="connsiteY9" fmla="*/ 122805 h 122804"/>
                  <a:gd name="connsiteX10" fmla="*/ 0 w 83411"/>
                  <a:gd name="connsiteY10" fmla="*/ 122805 h 122804"/>
                  <a:gd name="connsiteX11" fmla="*/ 0 w 83411"/>
                  <a:gd name="connsiteY11" fmla="*/ 0 h 122804"/>
                  <a:gd name="connsiteX12" fmla="*/ 81712 w 83411"/>
                  <a:gd name="connsiteY12" fmla="*/ 0 h 122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3411" h="122804">
                    <a:moveTo>
                      <a:pt x="81712" y="0"/>
                    </a:moveTo>
                    <a:lnTo>
                      <a:pt x="81712" y="9897"/>
                    </a:lnTo>
                    <a:lnTo>
                      <a:pt x="11596" y="9897"/>
                    </a:lnTo>
                    <a:lnTo>
                      <a:pt x="11596" y="54238"/>
                    </a:lnTo>
                    <a:lnTo>
                      <a:pt x="74871" y="54238"/>
                    </a:lnTo>
                    <a:lnTo>
                      <a:pt x="74871" y="64135"/>
                    </a:lnTo>
                    <a:lnTo>
                      <a:pt x="11596" y="64135"/>
                    </a:lnTo>
                    <a:lnTo>
                      <a:pt x="11596" y="112908"/>
                    </a:lnTo>
                    <a:lnTo>
                      <a:pt x="83412" y="112908"/>
                    </a:lnTo>
                    <a:lnTo>
                      <a:pt x="83412" y="122805"/>
                    </a:lnTo>
                    <a:lnTo>
                      <a:pt x="0" y="122805"/>
                    </a:lnTo>
                    <a:lnTo>
                      <a:pt x="0" y="0"/>
                    </a:lnTo>
                    <a:lnTo>
                      <a:pt x="81712"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1" name="Freihandform: Form 234">
                <a:extLst>
                  <a:ext uri="{FF2B5EF4-FFF2-40B4-BE49-F238E27FC236}">
                    <a16:creationId xmlns:a16="http://schemas.microsoft.com/office/drawing/2014/main" id="{5210DC86-107A-511D-8736-C40A458618A0}"/>
                  </a:ext>
                </a:extLst>
              </p:cNvPr>
              <p:cNvSpPr/>
              <p:nvPr/>
            </p:nvSpPr>
            <p:spPr>
              <a:xfrm>
                <a:off x="3182797" y="3906118"/>
                <a:ext cx="33529" cy="43395"/>
              </a:xfrm>
              <a:custGeom>
                <a:avLst/>
                <a:gdLst>
                  <a:gd name="connsiteX0" fmla="*/ 0 w 70115"/>
                  <a:gd name="connsiteY0" fmla="*/ 22 h 90748"/>
                  <a:gd name="connsiteX1" fmla="*/ 10241 w 70115"/>
                  <a:gd name="connsiteY1" fmla="*/ 22 h 90748"/>
                  <a:gd name="connsiteX2" fmla="*/ 10241 w 70115"/>
                  <a:gd name="connsiteY2" fmla="*/ 58692 h 90748"/>
                  <a:gd name="connsiteX3" fmla="*/ 32917 w 70115"/>
                  <a:gd name="connsiteY3" fmla="*/ 81540 h 90748"/>
                  <a:gd name="connsiteX4" fmla="*/ 59875 w 70115"/>
                  <a:gd name="connsiteY4" fmla="*/ 47762 h 90748"/>
                  <a:gd name="connsiteX5" fmla="*/ 59875 w 70115"/>
                  <a:gd name="connsiteY5" fmla="*/ 0 h 90748"/>
                  <a:gd name="connsiteX6" fmla="*/ 70116 w 70115"/>
                  <a:gd name="connsiteY6" fmla="*/ 0 h 90748"/>
                  <a:gd name="connsiteX7" fmla="*/ 70116 w 70115"/>
                  <a:gd name="connsiteY7" fmla="*/ 88360 h 90748"/>
                  <a:gd name="connsiteX8" fmla="*/ 59875 w 70115"/>
                  <a:gd name="connsiteY8" fmla="*/ 88360 h 90748"/>
                  <a:gd name="connsiteX9" fmla="*/ 59875 w 70115"/>
                  <a:gd name="connsiteY9" fmla="*/ 76075 h 90748"/>
                  <a:gd name="connsiteX10" fmla="*/ 31218 w 70115"/>
                  <a:gd name="connsiteY10" fmla="*/ 90748 h 90748"/>
                  <a:gd name="connsiteX11" fmla="*/ 0 w 70115"/>
                  <a:gd name="connsiteY11" fmla="*/ 58498 h 90748"/>
                  <a:gd name="connsiteX12" fmla="*/ 0 w 70115"/>
                  <a:gd name="connsiteY12" fmla="*/ 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0" y="22"/>
                    </a:moveTo>
                    <a:lnTo>
                      <a:pt x="10241" y="22"/>
                    </a:lnTo>
                    <a:lnTo>
                      <a:pt x="10241" y="58692"/>
                    </a:lnTo>
                    <a:cubicBezTo>
                      <a:pt x="10241" y="72848"/>
                      <a:pt x="16717" y="81540"/>
                      <a:pt x="32917" y="81540"/>
                    </a:cubicBezTo>
                    <a:cubicBezTo>
                      <a:pt x="49118" y="81540"/>
                      <a:pt x="59875" y="68416"/>
                      <a:pt x="59875" y="47762"/>
                    </a:cubicBezTo>
                    <a:lnTo>
                      <a:pt x="59875" y="0"/>
                    </a:lnTo>
                    <a:lnTo>
                      <a:pt x="70116" y="0"/>
                    </a:lnTo>
                    <a:lnTo>
                      <a:pt x="70116" y="88360"/>
                    </a:lnTo>
                    <a:lnTo>
                      <a:pt x="59875" y="88360"/>
                    </a:lnTo>
                    <a:lnTo>
                      <a:pt x="59875" y="76075"/>
                    </a:lnTo>
                    <a:cubicBezTo>
                      <a:pt x="50495" y="86983"/>
                      <a:pt x="42642" y="90748"/>
                      <a:pt x="31218" y="90748"/>
                    </a:cubicBezTo>
                    <a:cubicBezTo>
                      <a:pt x="10757" y="90748"/>
                      <a:pt x="0" y="79668"/>
                      <a:pt x="0" y="58498"/>
                    </a:cubicBezTo>
                    <a:lnTo>
                      <a:pt x="0"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2" name="Freihandform: Form 235">
                <a:extLst>
                  <a:ext uri="{FF2B5EF4-FFF2-40B4-BE49-F238E27FC236}">
                    <a16:creationId xmlns:a16="http://schemas.microsoft.com/office/drawing/2014/main" id="{988CCE3A-3415-2B01-C7D9-45A33C0023D9}"/>
                  </a:ext>
                </a:extLst>
              </p:cNvPr>
              <p:cNvSpPr/>
              <p:nvPr/>
            </p:nvSpPr>
            <p:spPr>
              <a:xfrm>
                <a:off x="3228384" y="3904986"/>
                <a:ext cx="18848" cy="43395"/>
              </a:xfrm>
              <a:custGeom>
                <a:avLst/>
                <a:gdLst>
                  <a:gd name="connsiteX0" fmla="*/ 39415 w 39414"/>
                  <a:gd name="connsiteY0" fmla="*/ 11080 h 90748"/>
                  <a:gd name="connsiteX1" fmla="*/ 38210 w 39414"/>
                  <a:gd name="connsiteY1" fmla="*/ 11080 h 90748"/>
                  <a:gd name="connsiteX2" fmla="*/ 10241 w 39414"/>
                  <a:gd name="connsiteY2" fmla="*/ 46902 h 90748"/>
                  <a:gd name="connsiteX3" fmla="*/ 10241 w 39414"/>
                  <a:gd name="connsiteY3" fmla="*/ 90748 h 90748"/>
                  <a:gd name="connsiteX4" fmla="*/ 0 w 39414"/>
                  <a:gd name="connsiteY4" fmla="*/ 90748 h 90748"/>
                  <a:gd name="connsiteX5" fmla="*/ 0 w 39414"/>
                  <a:gd name="connsiteY5" fmla="*/ 2388 h 90748"/>
                  <a:gd name="connsiteX6" fmla="*/ 10241 w 39414"/>
                  <a:gd name="connsiteY6" fmla="*/ 2388 h 90748"/>
                  <a:gd name="connsiteX7" fmla="*/ 10241 w 39414"/>
                  <a:gd name="connsiteY7" fmla="*/ 18933 h 90748"/>
                  <a:gd name="connsiteX8" fmla="*/ 10585 w 39414"/>
                  <a:gd name="connsiteY8" fmla="*/ 18933 h 90748"/>
                  <a:gd name="connsiteX9" fmla="*/ 39071 w 39414"/>
                  <a:gd name="connsiteY9" fmla="*/ 0 h 90748"/>
                  <a:gd name="connsiteX10" fmla="*/ 39415 w 39414"/>
                  <a:gd name="connsiteY10" fmla="*/ 0 h 90748"/>
                  <a:gd name="connsiteX11" fmla="*/ 39415 w 39414"/>
                  <a:gd name="connsiteY11" fmla="*/ 11080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14" h="90748">
                    <a:moveTo>
                      <a:pt x="39415" y="11080"/>
                    </a:moveTo>
                    <a:lnTo>
                      <a:pt x="38210" y="11080"/>
                    </a:lnTo>
                    <a:cubicBezTo>
                      <a:pt x="19105" y="11080"/>
                      <a:pt x="10241" y="23709"/>
                      <a:pt x="10241" y="46902"/>
                    </a:cubicBezTo>
                    <a:lnTo>
                      <a:pt x="10241" y="90748"/>
                    </a:lnTo>
                    <a:lnTo>
                      <a:pt x="0" y="90748"/>
                    </a:lnTo>
                    <a:lnTo>
                      <a:pt x="0" y="2388"/>
                    </a:lnTo>
                    <a:lnTo>
                      <a:pt x="10241" y="2388"/>
                    </a:lnTo>
                    <a:lnTo>
                      <a:pt x="10241" y="18933"/>
                    </a:lnTo>
                    <a:lnTo>
                      <a:pt x="10585" y="18933"/>
                    </a:lnTo>
                    <a:cubicBezTo>
                      <a:pt x="15878" y="5809"/>
                      <a:pt x="23386" y="0"/>
                      <a:pt x="39071" y="0"/>
                    </a:cubicBezTo>
                    <a:lnTo>
                      <a:pt x="39415" y="0"/>
                    </a:lnTo>
                    <a:lnTo>
                      <a:pt x="39415" y="1108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3" name="Freihandform: Form 236">
                <a:extLst>
                  <a:ext uri="{FF2B5EF4-FFF2-40B4-BE49-F238E27FC236}">
                    <a16:creationId xmlns:a16="http://schemas.microsoft.com/office/drawing/2014/main" id="{73AE0376-0A58-6BB3-6759-3E558C241F19}"/>
                  </a:ext>
                </a:extLst>
              </p:cNvPr>
              <p:cNvSpPr/>
              <p:nvPr/>
            </p:nvSpPr>
            <p:spPr>
              <a:xfrm>
                <a:off x="3252530" y="3904986"/>
                <a:ext cx="39157" cy="44537"/>
              </a:xfrm>
              <a:custGeom>
                <a:avLst/>
                <a:gdLst>
                  <a:gd name="connsiteX0" fmla="*/ 81884 w 81884"/>
                  <a:gd name="connsiteY0" fmla="*/ 46558 h 93136"/>
                  <a:gd name="connsiteX1" fmla="*/ 41114 w 81884"/>
                  <a:gd name="connsiteY1" fmla="*/ 93136 h 93136"/>
                  <a:gd name="connsiteX2" fmla="*/ 0 w 81884"/>
                  <a:gd name="connsiteY2" fmla="*/ 46558 h 93136"/>
                  <a:gd name="connsiteX3" fmla="*/ 40942 w 81884"/>
                  <a:gd name="connsiteY3" fmla="*/ 0 h 93136"/>
                  <a:gd name="connsiteX4" fmla="*/ 81884 w 81884"/>
                  <a:gd name="connsiteY4" fmla="*/ 46558 h 93136"/>
                  <a:gd name="connsiteX5" fmla="*/ 40942 w 81884"/>
                  <a:gd name="connsiteY5" fmla="*/ 83907 h 93136"/>
                  <a:gd name="connsiteX6" fmla="*/ 70955 w 81884"/>
                  <a:gd name="connsiteY6" fmla="*/ 46902 h 93136"/>
                  <a:gd name="connsiteX7" fmla="*/ 40770 w 81884"/>
                  <a:gd name="connsiteY7" fmla="*/ 9208 h 93136"/>
                  <a:gd name="connsiteX8" fmla="*/ 10908 w 81884"/>
                  <a:gd name="connsiteY8" fmla="*/ 46558 h 93136"/>
                  <a:gd name="connsiteX9" fmla="*/ 40921 w 81884"/>
                  <a:gd name="connsiteY9"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4" h="93136">
                    <a:moveTo>
                      <a:pt x="81884" y="46558"/>
                    </a:moveTo>
                    <a:cubicBezTo>
                      <a:pt x="81884" y="74526"/>
                      <a:pt x="65512" y="93136"/>
                      <a:pt x="41114" y="93136"/>
                    </a:cubicBezTo>
                    <a:cubicBezTo>
                      <a:pt x="16717" y="93136"/>
                      <a:pt x="0" y="76248"/>
                      <a:pt x="0" y="46558"/>
                    </a:cubicBezTo>
                    <a:cubicBezTo>
                      <a:pt x="0" y="19105"/>
                      <a:pt x="15189" y="0"/>
                      <a:pt x="40942" y="0"/>
                    </a:cubicBezTo>
                    <a:cubicBezTo>
                      <a:pt x="66695" y="0"/>
                      <a:pt x="81884" y="18416"/>
                      <a:pt x="81884" y="46558"/>
                    </a:cubicBezTo>
                    <a:close/>
                    <a:moveTo>
                      <a:pt x="40942" y="83907"/>
                    </a:moveTo>
                    <a:cubicBezTo>
                      <a:pt x="60391" y="83907"/>
                      <a:pt x="70955" y="68223"/>
                      <a:pt x="70955" y="46902"/>
                    </a:cubicBezTo>
                    <a:cubicBezTo>
                      <a:pt x="70955" y="23709"/>
                      <a:pt x="61058" y="9208"/>
                      <a:pt x="40770" y="9208"/>
                    </a:cubicBezTo>
                    <a:cubicBezTo>
                      <a:pt x="22354" y="9208"/>
                      <a:pt x="10908" y="23881"/>
                      <a:pt x="10908" y="46558"/>
                    </a:cubicBezTo>
                    <a:cubicBezTo>
                      <a:pt x="10908" y="69234"/>
                      <a:pt x="22332" y="83907"/>
                      <a:pt x="40921"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5" name="Freihandform: Form 237">
                <a:extLst>
                  <a:ext uri="{FF2B5EF4-FFF2-40B4-BE49-F238E27FC236}">
                    <a16:creationId xmlns:a16="http://schemas.microsoft.com/office/drawing/2014/main" id="{6AB66BC0-3A35-CBA5-BC83-E09319E8826A}"/>
                  </a:ext>
                </a:extLst>
              </p:cNvPr>
              <p:cNvSpPr/>
              <p:nvPr/>
            </p:nvSpPr>
            <p:spPr>
              <a:xfrm>
                <a:off x="3301213" y="3904976"/>
                <a:ext cx="38838" cy="60041"/>
              </a:xfrm>
              <a:custGeom>
                <a:avLst/>
                <a:gdLst>
                  <a:gd name="connsiteX0" fmla="*/ 81217 w 81217"/>
                  <a:gd name="connsiteY0" fmla="*/ 46428 h 125558"/>
                  <a:gd name="connsiteX1" fmla="*/ 41975 w 81217"/>
                  <a:gd name="connsiteY1" fmla="*/ 93158 h 125558"/>
                  <a:gd name="connsiteX2" fmla="*/ 10241 w 81217"/>
                  <a:gd name="connsiteY2" fmla="*/ 76613 h 125558"/>
                  <a:gd name="connsiteX3" fmla="*/ 10241 w 81217"/>
                  <a:gd name="connsiteY3" fmla="*/ 125559 h 125558"/>
                  <a:gd name="connsiteX4" fmla="*/ 0 w 81217"/>
                  <a:gd name="connsiteY4" fmla="*/ 125559 h 125558"/>
                  <a:gd name="connsiteX5" fmla="*/ 0 w 81217"/>
                  <a:gd name="connsiteY5" fmla="*/ 2410 h 125558"/>
                  <a:gd name="connsiteX6" fmla="*/ 10241 w 81217"/>
                  <a:gd name="connsiteY6" fmla="*/ 2410 h 125558"/>
                  <a:gd name="connsiteX7" fmla="*/ 10241 w 81217"/>
                  <a:gd name="connsiteY7" fmla="*/ 17922 h 125558"/>
                  <a:gd name="connsiteX8" fmla="*/ 10585 w 81217"/>
                  <a:gd name="connsiteY8" fmla="*/ 17922 h 125558"/>
                  <a:gd name="connsiteX9" fmla="*/ 41287 w 81217"/>
                  <a:gd name="connsiteY9" fmla="*/ 0 h 125558"/>
                  <a:gd name="connsiteX10" fmla="*/ 81196 w 81217"/>
                  <a:gd name="connsiteY10" fmla="*/ 46407 h 125558"/>
                  <a:gd name="connsiteX11" fmla="*/ 40103 w 81217"/>
                  <a:gd name="connsiteY11" fmla="*/ 83950 h 125558"/>
                  <a:gd name="connsiteX12" fmla="*/ 70288 w 81217"/>
                  <a:gd name="connsiteY12" fmla="*/ 46256 h 125558"/>
                  <a:gd name="connsiteX13" fmla="*/ 39931 w 81217"/>
                  <a:gd name="connsiteY13" fmla="*/ 9230 h 125558"/>
                  <a:gd name="connsiteX14" fmla="*/ 10241 w 81217"/>
                  <a:gd name="connsiteY14" fmla="*/ 46923 h 125558"/>
                  <a:gd name="connsiteX15" fmla="*/ 40103 w 81217"/>
                  <a:gd name="connsiteY15" fmla="*/ 83928 h 125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1217" h="125558">
                    <a:moveTo>
                      <a:pt x="81217" y="46428"/>
                    </a:moveTo>
                    <a:cubicBezTo>
                      <a:pt x="81217" y="73730"/>
                      <a:pt x="66545" y="93158"/>
                      <a:pt x="41975" y="93158"/>
                    </a:cubicBezTo>
                    <a:cubicBezTo>
                      <a:pt x="29174" y="93158"/>
                      <a:pt x="16910" y="87349"/>
                      <a:pt x="10241" y="76613"/>
                    </a:cubicBezTo>
                    <a:lnTo>
                      <a:pt x="10241" y="125559"/>
                    </a:lnTo>
                    <a:lnTo>
                      <a:pt x="0" y="125559"/>
                    </a:lnTo>
                    <a:lnTo>
                      <a:pt x="0" y="2410"/>
                    </a:lnTo>
                    <a:lnTo>
                      <a:pt x="10241" y="2410"/>
                    </a:lnTo>
                    <a:lnTo>
                      <a:pt x="10241" y="17922"/>
                    </a:lnTo>
                    <a:lnTo>
                      <a:pt x="10585" y="17922"/>
                    </a:lnTo>
                    <a:cubicBezTo>
                      <a:pt x="16545" y="6842"/>
                      <a:pt x="29174" y="0"/>
                      <a:pt x="41287" y="0"/>
                    </a:cubicBezTo>
                    <a:cubicBezTo>
                      <a:pt x="67039" y="0"/>
                      <a:pt x="81196" y="17061"/>
                      <a:pt x="81196" y="46407"/>
                    </a:cubicBezTo>
                    <a:close/>
                    <a:moveTo>
                      <a:pt x="40103" y="83950"/>
                    </a:moveTo>
                    <a:cubicBezTo>
                      <a:pt x="59036" y="83950"/>
                      <a:pt x="70288" y="69105"/>
                      <a:pt x="70288" y="46256"/>
                    </a:cubicBezTo>
                    <a:cubicBezTo>
                      <a:pt x="70288" y="19987"/>
                      <a:pt x="56648" y="9230"/>
                      <a:pt x="39931" y="9230"/>
                    </a:cubicBezTo>
                    <a:cubicBezTo>
                      <a:pt x="22182" y="9230"/>
                      <a:pt x="10241" y="24247"/>
                      <a:pt x="10241" y="46923"/>
                    </a:cubicBezTo>
                    <a:cubicBezTo>
                      <a:pt x="10241" y="68244"/>
                      <a:pt x="22526" y="83928"/>
                      <a:pt x="40103" y="83928"/>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6" name="Freihandform: Form 238">
                <a:extLst>
                  <a:ext uri="{FF2B5EF4-FFF2-40B4-BE49-F238E27FC236}">
                    <a16:creationId xmlns:a16="http://schemas.microsoft.com/office/drawing/2014/main" id="{A2BC9B10-5033-8CF6-0401-E068C2C048E9}"/>
                  </a:ext>
                </a:extLst>
              </p:cNvPr>
              <p:cNvSpPr/>
              <p:nvPr/>
            </p:nvSpPr>
            <p:spPr>
              <a:xfrm>
                <a:off x="3348292" y="3904996"/>
                <a:ext cx="38015" cy="44537"/>
              </a:xfrm>
              <a:custGeom>
                <a:avLst/>
                <a:gdLst>
                  <a:gd name="connsiteX0" fmla="*/ 79475 w 79496"/>
                  <a:gd name="connsiteY0" fmla="*/ 48946 h 93136"/>
                  <a:gd name="connsiteX1" fmla="*/ 10908 w 79496"/>
                  <a:gd name="connsiteY1" fmla="*/ 48946 h 93136"/>
                  <a:gd name="connsiteX2" fmla="*/ 40598 w 79496"/>
                  <a:gd name="connsiteY2" fmla="*/ 83907 h 93136"/>
                  <a:gd name="connsiteX3" fmla="*/ 67384 w 79496"/>
                  <a:gd name="connsiteY3" fmla="*/ 63618 h 93136"/>
                  <a:gd name="connsiteX4" fmla="*/ 78808 w 79496"/>
                  <a:gd name="connsiteY4" fmla="*/ 63618 h 93136"/>
                  <a:gd name="connsiteX5" fmla="*/ 40598 w 79496"/>
                  <a:gd name="connsiteY5" fmla="*/ 93136 h 93136"/>
                  <a:gd name="connsiteX6" fmla="*/ 0 w 79496"/>
                  <a:gd name="connsiteY6" fmla="*/ 47074 h 93136"/>
                  <a:gd name="connsiteX7" fmla="*/ 40598 w 79496"/>
                  <a:gd name="connsiteY7" fmla="*/ 0 h 93136"/>
                  <a:gd name="connsiteX8" fmla="*/ 79496 w 79496"/>
                  <a:gd name="connsiteY8" fmla="*/ 48946 h 93136"/>
                  <a:gd name="connsiteX9" fmla="*/ 68567 w 79496"/>
                  <a:gd name="connsiteY9" fmla="*/ 40426 h 93136"/>
                  <a:gd name="connsiteX10" fmla="*/ 40426 w 79496"/>
                  <a:gd name="connsiteY10" fmla="*/ 9208 h 93136"/>
                  <a:gd name="connsiteX11" fmla="*/ 10908 w 79496"/>
                  <a:gd name="connsiteY11" fmla="*/ 40426 h 93136"/>
                  <a:gd name="connsiteX12" fmla="*/ 68567 w 79496"/>
                  <a:gd name="connsiteY12" fmla="*/ 40426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496" h="93136">
                    <a:moveTo>
                      <a:pt x="79475" y="48946"/>
                    </a:moveTo>
                    <a:lnTo>
                      <a:pt x="10908" y="48946"/>
                    </a:lnTo>
                    <a:cubicBezTo>
                      <a:pt x="10908" y="70611"/>
                      <a:pt x="22848" y="83907"/>
                      <a:pt x="40598" y="83907"/>
                    </a:cubicBezTo>
                    <a:cubicBezTo>
                      <a:pt x="54238" y="83907"/>
                      <a:pt x="64479" y="76054"/>
                      <a:pt x="67384" y="63618"/>
                    </a:cubicBezTo>
                    <a:lnTo>
                      <a:pt x="78808" y="63618"/>
                    </a:lnTo>
                    <a:cubicBezTo>
                      <a:pt x="72504" y="83907"/>
                      <a:pt x="60219" y="93136"/>
                      <a:pt x="40598" y="93136"/>
                    </a:cubicBezTo>
                    <a:cubicBezTo>
                      <a:pt x="14501" y="93136"/>
                      <a:pt x="0" y="75559"/>
                      <a:pt x="0" y="47074"/>
                    </a:cubicBezTo>
                    <a:cubicBezTo>
                      <a:pt x="0" y="18589"/>
                      <a:pt x="16717" y="0"/>
                      <a:pt x="40598" y="0"/>
                    </a:cubicBezTo>
                    <a:cubicBezTo>
                      <a:pt x="64479" y="0"/>
                      <a:pt x="79496" y="17405"/>
                      <a:pt x="79496" y="48946"/>
                    </a:cubicBezTo>
                    <a:close/>
                    <a:moveTo>
                      <a:pt x="68567" y="40426"/>
                    </a:moveTo>
                    <a:cubicBezTo>
                      <a:pt x="68395" y="21493"/>
                      <a:pt x="57659" y="9208"/>
                      <a:pt x="40426" y="9208"/>
                    </a:cubicBezTo>
                    <a:cubicBezTo>
                      <a:pt x="24742" y="9208"/>
                      <a:pt x="13640" y="20632"/>
                      <a:pt x="10908" y="40426"/>
                    </a:cubicBezTo>
                    <a:lnTo>
                      <a:pt x="68567" y="4042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7" name="Freihandform: Form 239">
                <a:extLst>
                  <a:ext uri="{FF2B5EF4-FFF2-40B4-BE49-F238E27FC236}">
                    <a16:creationId xmlns:a16="http://schemas.microsoft.com/office/drawing/2014/main" id="{CCBCF718-B2A3-266E-E1C2-701409775F2A}"/>
                  </a:ext>
                </a:extLst>
              </p:cNvPr>
              <p:cNvSpPr/>
              <p:nvPr/>
            </p:nvSpPr>
            <p:spPr>
              <a:xfrm>
                <a:off x="3393714" y="3904996"/>
                <a:ext cx="39805" cy="44537"/>
              </a:xfrm>
              <a:custGeom>
                <a:avLst/>
                <a:gdLst>
                  <a:gd name="connsiteX0" fmla="*/ 72504 w 83239"/>
                  <a:gd name="connsiteY0" fmla="*/ 26764 h 93136"/>
                  <a:gd name="connsiteX1" fmla="*/ 72504 w 83239"/>
                  <a:gd name="connsiteY1" fmla="*/ 76226 h 93136"/>
                  <a:gd name="connsiteX2" fmla="*/ 76936 w 83239"/>
                  <a:gd name="connsiteY2" fmla="*/ 83735 h 93136"/>
                  <a:gd name="connsiteX3" fmla="*/ 83240 w 83239"/>
                  <a:gd name="connsiteY3" fmla="*/ 82379 h 93136"/>
                  <a:gd name="connsiteX4" fmla="*/ 83240 w 83239"/>
                  <a:gd name="connsiteY4" fmla="*/ 90404 h 93136"/>
                  <a:gd name="connsiteX5" fmla="*/ 74720 w 83239"/>
                  <a:gd name="connsiteY5" fmla="*/ 92104 h 93136"/>
                  <a:gd name="connsiteX6" fmla="*/ 62435 w 83239"/>
                  <a:gd name="connsiteY6" fmla="*/ 78464 h 93136"/>
                  <a:gd name="connsiteX7" fmla="*/ 29518 w 83239"/>
                  <a:gd name="connsiteY7" fmla="*/ 93136 h 93136"/>
                  <a:gd name="connsiteX8" fmla="*/ 0 w 83239"/>
                  <a:gd name="connsiteY8" fmla="*/ 67728 h 93136"/>
                  <a:gd name="connsiteX9" fmla="*/ 34294 w 83239"/>
                  <a:gd name="connsiteY9" fmla="*/ 40598 h 93136"/>
                  <a:gd name="connsiteX10" fmla="*/ 43847 w 83239"/>
                  <a:gd name="connsiteY10" fmla="*/ 39415 h 93136"/>
                  <a:gd name="connsiteX11" fmla="*/ 62263 w 83239"/>
                  <a:gd name="connsiteY11" fmla="*/ 27130 h 93136"/>
                  <a:gd name="connsiteX12" fmla="*/ 40254 w 83239"/>
                  <a:gd name="connsiteY12" fmla="*/ 9208 h 93136"/>
                  <a:gd name="connsiteX13" fmla="*/ 14501 w 83239"/>
                  <a:gd name="connsiteY13" fmla="*/ 29174 h 93136"/>
                  <a:gd name="connsiteX14" fmla="*/ 4088 w 83239"/>
                  <a:gd name="connsiteY14" fmla="*/ 29174 h 93136"/>
                  <a:gd name="connsiteX15" fmla="*/ 40426 w 83239"/>
                  <a:gd name="connsiteY15" fmla="*/ 0 h 93136"/>
                  <a:gd name="connsiteX16" fmla="*/ 72504 w 83239"/>
                  <a:gd name="connsiteY16" fmla="*/ 26786 h 93136"/>
                  <a:gd name="connsiteX17" fmla="*/ 30207 w 83239"/>
                  <a:gd name="connsiteY17" fmla="*/ 83907 h 93136"/>
                  <a:gd name="connsiteX18" fmla="*/ 62285 w 83239"/>
                  <a:gd name="connsiteY18" fmla="*/ 58670 h 93136"/>
                  <a:gd name="connsiteX19" fmla="*/ 62285 w 83239"/>
                  <a:gd name="connsiteY19" fmla="*/ 44341 h 93136"/>
                  <a:gd name="connsiteX20" fmla="*/ 35671 w 83239"/>
                  <a:gd name="connsiteY20" fmla="*/ 49290 h 93136"/>
                  <a:gd name="connsiteX21" fmla="*/ 10929 w 83239"/>
                  <a:gd name="connsiteY21" fmla="*/ 68051 h 93136"/>
                  <a:gd name="connsiteX22" fmla="*/ 30207 w 83239"/>
                  <a:gd name="connsiteY22"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239" h="93136">
                    <a:moveTo>
                      <a:pt x="72504" y="26764"/>
                    </a:moveTo>
                    <a:lnTo>
                      <a:pt x="72504" y="76226"/>
                    </a:lnTo>
                    <a:cubicBezTo>
                      <a:pt x="72504" y="81002"/>
                      <a:pt x="73537" y="83735"/>
                      <a:pt x="76936" y="83735"/>
                    </a:cubicBezTo>
                    <a:cubicBezTo>
                      <a:pt x="78464" y="83735"/>
                      <a:pt x="80529" y="83562"/>
                      <a:pt x="83240" y="82379"/>
                    </a:cubicBezTo>
                    <a:lnTo>
                      <a:pt x="83240" y="90404"/>
                    </a:lnTo>
                    <a:cubicBezTo>
                      <a:pt x="81024" y="91093"/>
                      <a:pt x="77775" y="92104"/>
                      <a:pt x="74720" y="92104"/>
                    </a:cubicBezTo>
                    <a:cubicBezTo>
                      <a:pt x="66200" y="92104"/>
                      <a:pt x="62607" y="88339"/>
                      <a:pt x="62435" y="78464"/>
                    </a:cubicBezTo>
                    <a:cubicBezTo>
                      <a:pt x="53743" y="88188"/>
                      <a:pt x="42298" y="93136"/>
                      <a:pt x="29518" y="93136"/>
                    </a:cubicBezTo>
                    <a:cubicBezTo>
                      <a:pt x="12457" y="93136"/>
                      <a:pt x="0" y="83412"/>
                      <a:pt x="0" y="67728"/>
                    </a:cubicBezTo>
                    <a:cubicBezTo>
                      <a:pt x="0" y="53055"/>
                      <a:pt x="8864" y="43847"/>
                      <a:pt x="34294" y="40598"/>
                    </a:cubicBezTo>
                    <a:lnTo>
                      <a:pt x="43847" y="39415"/>
                    </a:lnTo>
                    <a:cubicBezTo>
                      <a:pt x="58347" y="37543"/>
                      <a:pt x="62263" y="37199"/>
                      <a:pt x="62263" y="27130"/>
                    </a:cubicBezTo>
                    <a:cubicBezTo>
                      <a:pt x="62263" y="15534"/>
                      <a:pt x="54754" y="9208"/>
                      <a:pt x="40254" y="9208"/>
                    </a:cubicBezTo>
                    <a:cubicBezTo>
                      <a:pt x="23709" y="9208"/>
                      <a:pt x="16028" y="15684"/>
                      <a:pt x="14501" y="29174"/>
                    </a:cubicBezTo>
                    <a:lnTo>
                      <a:pt x="4088" y="29174"/>
                    </a:lnTo>
                    <a:cubicBezTo>
                      <a:pt x="5443" y="10585"/>
                      <a:pt x="18589" y="0"/>
                      <a:pt x="40426" y="0"/>
                    </a:cubicBezTo>
                    <a:cubicBezTo>
                      <a:pt x="62263" y="0"/>
                      <a:pt x="72504" y="10241"/>
                      <a:pt x="72504" y="26786"/>
                    </a:cubicBezTo>
                    <a:close/>
                    <a:moveTo>
                      <a:pt x="30207" y="83907"/>
                    </a:moveTo>
                    <a:cubicBezTo>
                      <a:pt x="48623" y="83907"/>
                      <a:pt x="62285" y="74010"/>
                      <a:pt x="62285" y="58670"/>
                    </a:cubicBezTo>
                    <a:lnTo>
                      <a:pt x="62285" y="44341"/>
                    </a:lnTo>
                    <a:cubicBezTo>
                      <a:pt x="57164" y="46557"/>
                      <a:pt x="52388" y="47934"/>
                      <a:pt x="35671" y="49290"/>
                    </a:cubicBezTo>
                    <a:cubicBezTo>
                      <a:pt x="19298" y="50645"/>
                      <a:pt x="10929" y="56626"/>
                      <a:pt x="10929" y="68051"/>
                    </a:cubicBezTo>
                    <a:cubicBezTo>
                      <a:pt x="10929" y="77603"/>
                      <a:pt x="18610" y="83907"/>
                      <a:pt x="30207"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8" name="Freihandform: Form 240">
                <a:extLst>
                  <a:ext uri="{FF2B5EF4-FFF2-40B4-BE49-F238E27FC236}">
                    <a16:creationId xmlns:a16="http://schemas.microsoft.com/office/drawing/2014/main" id="{3D5B353A-B16B-A25B-B28A-879BC4AB67F4}"/>
                  </a:ext>
                </a:extLst>
              </p:cNvPr>
              <p:cNvSpPr/>
              <p:nvPr/>
            </p:nvSpPr>
            <p:spPr>
              <a:xfrm>
                <a:off x="3441184" y="3904986"/>
                <a:ext cx="33529" cy="43395"/>
              </a:xfrm>
              <a:custGeom>
                <a:avLst/>
                <a:gdLst>
                  <a:gd name="connsiteX0" fmla="*/ 70116 w 70115"/>
                  <a:gd name="connsiteY0" fmla="*/ 90748 h 90748"/>
                  <a:gd name="connsiteX1" fmla="*/ 59875 w 70115"/>
                  <a:gd name="connsiteY1" fmla="*/ 90748 h 90748"/>
                  <a:gd name="connsiteX2" fmla="*/ 59875 w 70115"/>
                  <a:gd name="connsiteY2" fmla="*/ 32573 h 90748"/>
                  <a:gd name="connsiteX3" fmla="*/ 37199 w 70115"/>
                  <a:gd name="connsiteY3" fmla="*/ 9208 h 90748"/>
                  <a:gd name="connsiteX4" fmla="*/ 10241 w 70115"/>
                  <a:gd name="connsiteY4" fmla="*/ 40254 h 90748"/>
                  <a:gd name="connsiteX5" fmla="*/ 10241 w 70115"/>
                  <a:gd name="connsiteY5" fmla="*/ 90748 h 90748"/>
                  <a:gd name="connsiteX6" fmla="*/ 0 w 70115"/>
                  <a:gd name="connsiteY6" fmla="*/ 90748 h 90748"/>
                  <a:gd name="connsiteX7" fmla="*/ 0 w 70115"/>
                  <a:gd name="connsiteY7" fmla="*/ 2388 h 90748"/>
                  <a:gd name="connsiteX8" fmla="*/ 10241 w 70115"/>
                  <a:gd name="connsiteY8" fmla="*/ 2388 h 90748"/>
                  <a:gd name="connsiteX9" fmla="*/ 10241 w 70115"/>
                  <a:gd name="connsiteY9" fmla="*/ 14673 h 90748"/>
                  <a:gd name="connsiteX10" fmla="*/ 38726 w 70115"/>
                  <a:gd name="connsiteY10" fmla="*/ 0 h 90748"/>
                  <a:gd name="connsiteX11" fmla="*/ 70116 w 70115"/>
                  <a:gd name="connsiteY11" fmla="*/ 29174 h 90748"/>
                  <a:gd name="connsiteX12" fmla="*/ 70116 w 70115"/>
                  <a:gd name="connsiteY12" fmla="*/ 90748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70116" y="90748"/>
                    </a:moveTo>
                    <a:lnTo>
                      <a:pt x="59875" y="90748"/>
                    </a:lnTo>
                    <a:lnTo>
                      <a:pt x="59875" y="32573"/>
                    </a:lnTo>
                    <a:cubicBezTo>
                      <a:pt x="59875" y="17728"/>
                      <a:pt x="53571" y="9208"/>
                      <a:pt x="37199" y="9208"/>
                    </a:cubicBezTo>
                    <a:cubicBezTo>
                      <a:pt x="22181" y="9208"/>
                      <a:pt x="10241" y="20288"/>
                      <a:pt x="10241" y="40254"/>
                    </a:cubicBezTo>
                    <a:lnTo>
                      <a:pt x="10241" y="90748"/>
                    </a:lnTo>
                    <a:lnTo>
                      <a:pt x="0" y="90748"/>
                    </a:lnTo>
                    <a:lnTo>
                      <a:pt x="0" y="2388"/>
                    </a:lnTo>
                    <a:lnTo>
                      <a:pt x="10241" y="2388"/>
                    </a:lnTo>
                    <a:lnTo>
                      <a:pt x="10241" y="14673"/>
                    </a:lnTo>
                    <a:cubicBezTo>
                      <a:pt x="20482" y="3593"/>
                      <a:pt x="28657" y="0"/>
                      <a:pt x="38726" y="0"/>
                    </a:cubicBezTo>
                    <a:cubicBezTo>
                      <a:pt x="56131" y="0"/>
                      <a:pt x="70116" y="9552"/>
                      <a:pt x="70116" y="29174"/>
                    </a:cubicBezTo>
                    <a:lnTo>
                      <a:pt x="70116" y="90748"/>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29" name="Freihandform: Form 241">
                <a:extLst>
                  <a:ext uri="{FF2B5EF4-FFF2-40B4-BE49-F238E27FC236}">
                    <a16:creationId xmlns:a16="http://schemas.microsoft.com/office/drawing/2014/main" id="{728A0644-8AA6-30B6-5AC1-1F49CDE8D99F}"/>
                  </a:ext>
                </a:extLst>
              </p:cNvPr>
              <p:cNvSpPr/>
              <p:nvPr/>
            </p:nvSpPr>
            <p:spPr>
              <a:xfrm>
                <a:off x="3510032" y="3889657"/>
                <a:ext cx="45515" cy="60288"/>
              </a:xfrm>
              <a:custGeom>
                <a:avLst/>
                <a:gdLst>
                  <a:gd name="connsiteX0" fmla="*/ 11596 w 95180"/>
                  <a:gd name="connsiteY0" fmla="*/ 0 h 126075"/>
                  <a:gd name="connsiteX1" fmla="*/ 11596 w 95180"/>
                  <a:gd name="connsiteY1" fmla="*/ 74204 h 126075"/>
                  <a:gd name="connsiteX2" fmla="*/ 47590 w 95180"/>
                  <a:gd name="connsiteY2" fmla="*/ 116157 h 126075"/>
                  <a:gd name="connsiteX3" fmla="*/ 83584 w 95180"/>
                  <a:gd name="connsiteY3" fmla="*/ 74204 h 126075"/>
                  <a:gd name="connsiteX4" fmla="*/ 83584 w 95180"/>
                  <a:gd name="connsiteY4" fmla="*/ 0 h 126075"/>
                  <a:gd name="connsiteX5" fmla="*/ 95180 w 95180"/>
                  <a:gd name="connsiteY5" fmla="*/ 0 h 126075"/>
                  <a:gd name="connsiteX6" fmla="*/ 95180 w 95180"/>
                  <a:gd name="connsiteY6" fmla="*/ 77452 h 126075"/>
                  <a:gd name="connsiteX7" fmla="*/ 47590 w 95180"/>
                  <a:gd name="connsiteY7" fmla="*/ 126075 h 126075"/>
                  <a:gd name="connsiteX8" fmla="*/ 0 w 95180"/>
                  <a:gd name="connsiteY8" fmla="*/ 77280 h 126075"/>
                  <a:gd name="connsiteX9" fmla="*/ 0 w 95180"/>
                  <a:gd name="connsiteY9" fmla="*/ 0 h 126075"/>
                  <a:gd name="connsiteX10" fmla="*/ 11596 w 95180"/>
                  <a:gd name="connsiteY10" fmla="*/ 0 h 12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180" h="126075">
                    <a:moveTo>
                      <a:pt x="11596" y="0"/>
                    </a:moveTo>
                    <a:lnTo>
                      <a:pt x="11596" y="74204"/>
                    </a:lnTo>
                    <a:cubicBezTo>
                      <a:pt x="11596" y="102861"/>
                      <a:pt x="22181" y="116157"/>
                      <a:pt x="47590" y="116157"/>
                    </a:cubicBezTo>
                    <a:cubicBezTo>
                      <a:pt x="72999" y="116157"/>
                      <a:pt x="83584" y="103012"/>
                      <a:pt x="83584" y="74204"/>
                    </a:cubicBezTo>
                    <a:lnTo>
                      <a:pt x="83584" y="0"/>
                    </a:lnTo>
                    <a:lnTo>
                      <a:pt x="95180" y="0"/>
                    </a:lnTo>
                    <a:lnTo>
                      <a:pt x="95180" y="77452"/>
                    </a:lnTo>
                    <a:cubicBezTo>
                      <a:pt x="95180" y="107637"/>
                      <a:pt x="79668" y="126075"/>
                      <a:pt x="47590" y="126075"/>
                    </a:cubicBezTo>
                    <a:cubicBezTo>
                      <a:pt x="15512" y="126075"/>
                      <a:pt x="0" y="108498"/>
                      <a:pt x="0" y="77280"/>
                    </a:cubicBezTo>
                    <a:lnTo>
                      <a:pt x="0" y="0"/>
                    </a:lnTo>
                    <a:lnTo>
                      <a:pt x="11596" y="0"/>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30" name="Freihandform: Form 242">
                <a:extLst>
                  <a:ext uri="{FF2B5EF4-FFF2-40B4-BE49-F238E27FC236}">
                    <a16:creationId xmlns:a16="http://schemas.microsoft.com/office/drawing/2014/main" id="{53CF865C-D35F-D6FF-14F9-5387BE71FA06}"/>
                  </a:ext>
                </a:extLst>
              </p:cNvPr>
              <p:cNvSpPr/>
              <p:nvPr/>
            </p:nvSpPr>
            <p:spPr>
              <a:xfrm>
                <a:off x="3568099" y="3904986"/>
                <a:ext cx="33529" cy="43395"/>
              </a:xfrm>
              <a:custGeom>
                <a:avLst/>
                <a:gdLst>
                  <a:gd name="connsiteX0" fmla="*/ 70116 w 70115"/>
                  <a:gd name="connsiteY0" fmla="*/ 90748 h 90748"/>
                  <a:gd name="connsiteX1" fmla="*/ 59875 w 70115"/>
                  <a:gd name="connsiteY1" fmla="*/ 90748 h 90748"/>
                  <a:gd name="connsiteX2" fmla="*/ 59875 w 70115"/>
                  <a:gd name="connsiteY2" fmla="*/ 32573 h 90748"/>
                  <a:gd name="connsiteX3" fmla="*/ 37199 w 70115"/>
                  <a:gd name="connsiteY3" fmla="*/ 9208 h 90748"/>
                  <a:gd name="connsiteX4" fmla="*/ 10241 w 70115"/>
                  <a:gd name="connsiteY4" fmla="*/ 40254 h 90748"/>
                  <a:gd name="connsiteX5" fmla="*/ 10241 w 70115"/>
                  <a:gd name="connsiteY5" fmla="*/ 90748 h 90748"/>
                  <a:gd name="connsiteX6" fmla="*/ 0 w 70115"/>
                  <a:gd name="connsiteY6" fmla="*/ 90748 h 90748"/>
                  <a:gd name="connsiteX7" fmla="*/ 0 w 70115"/>
                  <a:gd name="connsiteY7" fmla="*/ 2388 h 90748"/>
                  <a:gd name="connsiteX8" fmla="*/ 10241 w 70115"/>
                  <a:gd name="connsiteY8" fmla="*/ 2388 h 90748"/>
                  <a:gd name="connsiteX9" fmla="*/ 10241 w 70115"/>
                  <a:gd name="connsiteY9" fmla="*/ 14673 h 90748"/>
                  <a:gd name="connsiteX10" fmla="*/ 38726 w 70115"/>
                  <a:gd name="connsiteY10" fmla="*/ 0 h 90748"/>
                  <a:gd name="connsiteX11" fmla="*/ 70116 w 70115"/>
                  <a:gd name="connsiteY11" fmla="*/ 29174 h 90748"/>
                  <a:gd name="connsiteX12" fmla="*/ 70116 w 70115"/>
                  <a:gd name="connsiteY12" fmla="*/ 90748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70116" y="90748"/>
                    </a:moveTo>
                    <a:lnTo>
                      <a:pt x="59875" y="90748"/>
                    </a:lnTo>
                    <a:lnTo>
                      <a:pt x="59875" y="32573"/>
                    </a:lnTo>
                    <a:cubicBezTo>
                      <a:pt x="59875" y="17728"/>
                      <a:pt x="53571" y="9208"/>
                      <a:pt x="37199" y="9208"/>
                    </a:cubicBezTo>
                    <a:cubicBezTo>
                      <a:pt x="22182" y="9208"/>
                      <a:pt x="10241" y="20288"/>
                      <a:pt x="10241" y="40254"/>
                    </a:cubicBezTo>
                    <a:lnTo>
                      <a:pt x="10241" y="90748"/>
                    </a:lnTo>
                    <a:lnTo>
                      <a:pt x="0" y="90748"/>
                    </a:lnTo>
                    <a:lnTo>
                      <a:pt x="0" y="2388"/>
                    </a:lnTo>
                    <a:lnTo>
                      <a:pt x="10241" y="2388"/>
                    </a:lnTo>
                    <a:lnTo>
                      <a:pt x="10241" y="14673"/>
                    </a:lnTo>
                    <a:cubicBezTo>
                      <a:pt x="20482" y="3593"/>
                      <a:pt x="28658" y="0"/>
                      <a:pt x="38726" y="0"/>
                    </a:cubicBezTo>
                    <a:cubicBezTo>
                      <a:pt x="56131" y="0"/>
                      <a:pt x="70116" y="9552"/>
                      <a:pt x="70116" y="29174"/>
                    </a:cubicBezTo>
                    <a:lnTo>
                      <a:pt x="70116" y="90748"/>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31" name="Freihandform: Form 243">
                <a:extLst>
                  <a:ext uri="{FF2B5EF4-FFF2-40B4-BE49-F238E27FC236}">
                    <a16:creationId xmlns:a16="http://schemas.microsoft.com/office/drawing/2014/main" id="{BD8D7832-90A5-ADB4-87D7-7F8D3FBF56E2}"/>
                  </a:ext>
                </a:extLst>
              </p:cNvPr>
              <p:cNvSpPr/>
              <p:nvPr/>
            </p:nvSpPr>
            <p:spPr>
              <a:xfrm>
                <a:off x="3613943" y="3889657"/>
                <a:ext cx="5381" cy="58735"/>
              </a:xfrm>
              <a:custGeom>
                <a:avLst/>
                <a:gdLst>
                  <a:gd name="connsiteX0" fmla="*/ 11252 w 11252"/>
                  <a:gd name="connsiteY0" fmla="*/ 0 h 122826"/>
                  <a:gd name="connsiteX1" fmla="*/ 11252 w 11252"/>
                  <a:gd name="connsiteY1" fmla="*/ 15189 h 122826"/>
                  <a:gd name="connsiteX2" fmla="*/ 0 w 11252"/>
                  <a:gd name="connsiteY2" fmla="*/ 15189 h 122826"/>
                  <a:gd name="connsiteX3" fmla="*/ 0 w 11252"/>
                  <a:gd name="connsiteY3" fmla="*/ 0 h 122826"/>
                  <a:gd name="connsiteX4" fmla="*/ 11252 w 11252"/>
                  <a:gd name="connsiteY4" fmla="*/ 0 h 122826"/>
                  <a:gd name="connsiteX5" fmla="*/ 495 w 11252"/>
                  <a:gd name="connsiteY5" fmla="*/ 34466 h 122826"/>
                  <a:gd name="connsiteX6" fmla="*/ 10736 w 11252"/>
                  <a:gd name="connsiteY6" fmla="*/ 34466 h 122826"/>
                  <a:gd name="connsiteX7" fmla="*/ 10736 w 11252"/>
                  <a:gd name="connsiteY7" fmla="*/ 122827 h 122826"/>
                  <a:gd name="connsiteX8" fmla="*/ 495 w 11252"/>
                  <a:gd name="connsiteY8" fmla="*/ 122827 h 122826"/>
                  <a:gd name="connsiteX9" fmla="*/ 495 w 11252"/>
                  <a:gd name="connsiteY9" fmla="*/ 34466 h 12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52" h="122826">
                    <a:moveTo>
                      <a:pt x="11252" y="0"/>
                    </a:moveTo>
                    <a:lnTo>
                      <a:pt x="11252" y="15189"/>
                    </a:lnTo>
                    <a:lnTo>
                      <a:pt x="0" y="15189"/>
                    </a:lnTo>
                    <a:lnTo>
                      <a:pt x="0" y="0"/>
                    </a:lnTo>
                    <a:lnTo>
                      <a:pt x="11252" y="0"/>
                    </a:lnTo>
                    <a:close/>
                    <a:moveTo>
                      <a:pt x="495" y="34466"/>
                    </a:moveTo>
                    <a:lnTo>
                      <a:pt x="10736" y="34466"/>
                    </a:lnTo>
                    <a:lnTo>
                      <a:pt x="10736" y="122827"/>
                    </a:lnTo>
                    <a:lnTo>
                      <a:pt x="495" y="122827"/>
                    </a:lnTo>
                    <a:lnTo>
                      <a:pt x="495" y="34466"/>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32" name="Freihandform: Form 244">
                <a:extLst>
                  <a:ext uri="{FF2B5EF4-FFF2-40B4-BE49-F238E27FC236}">
                    <a16:creationId xmlns:a16="http://schemas.microsoft.com/office/drawing/2014/main" id="{32FDDCFF-2182-13FA-669B-25A766EF983E}"/>
                  </a:ext>
                </a:extLst>
              </p:cNvPr>
              <p:cNvSpPr/>
              <p:nvPr/>
            </p:nvSpPr>
            <p:spPr>
              <a:xfrm>
                <a:off x="3628778" y="3904986"/>
                <a:ext cx="39157" cy="44537"/>
              </a:xfrm>
              <a:custGeom>
                <a:avLst/>
                <a:gdLst>
                  <a:gd name="connsiteX0" fmla="*/ 81885 w 81884"/>
                  <a:gd name="connsiteY0" fmla="*/ 46558 h 93136"/>
                  <a:gd name="connsiteX1" fmla="*/ 41114 w 81884"/>
                  <a:gd name="connsiteY1" fmla="*/ 93136 h 93136"/>
                  <a:gd name="connsiteX2" fmla="*/ 0 w 81884"/>
                  <a:gd name="connsiteY2" fmla="*/ 46558 h 93136"/>
                  <a:gd name="connsiteX3" fmla="*/ 40942 w 81884"/>
                  <a:gd name="connsiteY3" fmla="*/ 0 h 93136"/>
                  <a:gd name="connsiteX4" fmla="*/ 81885 w 81884"/>
                  <a:gd name="connsiteY4" fmla="*/ 46558 h 93136"/>
                  <a:gd name="connsiteX5" fmla="*/ 40942 w 81884"/>
                  <a:gd name="connsiteY5" fmla="*/ 83907 h 93136"/>
                  <a:gd name="connsiteX6" fmla="*/ 70955 w 81884"/>
                  <a:gd name="connsiteY6" fmla="*/ 46902 h 93136"/>
                  <a:gd name="connsiteX7" fmla="*/ 40770 w 81884"/>
                  <a:gd name="connsiteY7" fmla="*/ 9208 h 93136"/>
                  <a:gd name="connsiteX8" fmla="*/ 10908 w 81884"/>
                  <a:gd name="connsiteY8" fmla="*/ 46558 h 93136"/>
                  <a:gd name="connsiteX9" fmla="*/ 40921 w 81884"/>
                  <a:gd name="connsiteY9" fmla="*/ 83907 h 93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884" h="93136">
                    <a:moveTo>
                      <a:pt x="81885" y="46558"/>
                    </a:moveTo>
                    <a:cubicBezTo>
                      <a:pt x="81885" y="74526"/>
                      <a:pt x="65512" y="93136"/>
                      <a:pt x="41114" y="93136"/>
                    </a:cubicBezTo>
                    <a:cubicBezTo>
                      <a:pt x="16717" y="93136"/>
                      <a:pt x="0" y="76248"/>
                      <a:pt x="0" y="46558"/>
                    </a:cubicBezTo>
                    <a:cubicBezTo>
                      <a:pt x="0" y="19105"/>
                      <a:pt x="15189" y="0"/>
                      <a:pt x="40942" y="0"/>
                    </a:cubicBezTo>
                    <a:cubicBezTo>
                      <a:pt x="66695" y="0"/>
                      <a:pt x="81885" y="18416"/>
                      <a:pt x="81885" y="46558"/>
                    </a:cubicBezTo>
                    <a:close/>
                    <a:moveTo>
                      <a:pt x="40942" y="83907"/>
                    </a:moveTo>
                    <a:cubicBezTo>
                      <a:pt x="60392" y="83907"/>
                      <a:pt x="70955" y="68223"/>
                      <a:pt x="70955" y="46902"/>
                    </a:cubicBezTo>
                    <a:cubicBezTo>
                      <a:pt x="70955" y="23709"/>
                      <a:pt x="61058" y="9208"/>
                      <a:pt x="40770" y="9208"/>
                    </a:cubicBezTo>
                    <a:cubicBezTo>
                      <a:pt x="22354" y="9208"/>
                      <a:pt x="10908" y="23881"/>
                      <a:pt x="10908" y="46558"/>
                    </a:cubicBezTo>
                    <a:cubicBezTo>
                      <a:pt x="10908" y="69234"/>
                      <a:pt x="22332" y="83907"/>
                      <a:pt x="40921" y="83907"/>
                    </a:cubicBez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sp>
            <p:nvSpPr>
              <p:cNvPr id="5133" name="Freihandform: Form 245">
                <a:extLst>
                  <a:ext uri="{FF2B5EF4-FFF2-40B4-BE49-F238E27FC236}">
                    <a16:creationId xmlns:a16="http://schemas.microsoft.com/office/drawing/2014/main" id="{F7704009-903B-AA37-3EEB-D152D5E7DCE7}"/>
                  </a:ext>
                </a:extLst>
              </p:cNvPr>
              <p:cNvSpPr/>
              <p:nvPr/>
            </p:nvSpPr>
            <p:spPr>
              <a:xfrm>
                <a:off x="3676906" y="3904986"/>
                <a:ext cx="33529" cy="43395"/>
              </a:xfrm>
              <a:custGeom>
                <a:avLst/>
                <a:gdLst>
                  <a:gd name="connsiteX0" fmla="*/ 70116 w 70115"/>
                  <a:gd name="connsiteY0" fmla="*/ 90748 h 90748"/>
                  <a:gd name="connsiteX1" fmla="*/ 59875 w 70115"/>
                  <a:gd name="connsiteY1" fmla="*/ 90748 h 90748"/>
                  <a:gd name="connsiteX2" fmla="*/ 59875 w 70115"/>
                  <a:gd name="connsiteY2" fmla="*/ 32573 h 90748"/>
                  <a:gd name="connsiteX3" fmla="*/ 37199 w 70115"/>
                  <a:gd name="connsiteY3" fmla="*/ 9208 h 90748"/>
                  <a:gd name="connsiteX4" fmla="*/ 10241 w 70115"/>
                  <a:gd name="connsiteY4" fmla="*/ 40254 h 90748"/>
                  <a:gd name="connsiteX5" fmla="*/ 10241 w 70115"/>
                  <a:gd name="connsiteY5" fmla="*/ 90748 h 90748"/>
                  <a:gd name="connsiteX6" fmla="*/ 0 w 70115"/>
                  <a:gd name="connsiteY6" fmla="*/ 90748 h 90748"/>
                  <a:gd name="connsiteX7" fmla="*/ 0 w 70115"/>
                  <a:gd name="connsiteY7" fmla="*/ 2388 h 90748"/>
                  <a:gd name="connsiteX8" fmla="*/ 10241 w 70115"/>
                  <a:gd name="connsiteY8" fmla="*/ 2388 h 90748"/>
                  <a:gd name="connsiteX9" fmla="*/ 10241 w 70115"/>
                  <a:gd name="connsiteY9" fmla="*/ 14673 h 90748"/>
                  <a:gd name="connsiteX10" fmla="*/ 38726 w 70115"/>
                  <a:gd name="connsiteY10" fmla="*/ 0 h 90748"/>
                  <a:gd name="connsiteX11" fmla="*/ 70116 w 70115"/>
                  <a:gd name="connsiteY11" fmla="*/ 29174 h 90748"/>
                  <a:gd name="connsiteX12" fmla="*/ 70116 w 70115"/>
                  <a:gd name="connsiteY12" fmla="*/ 90748 h 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0115" h="90748">
                    <a:moveTo>
                      <a:pt x="70116" y="90748"/>
                    </a:moveTo>
                    <a:lnTo>
                      <a:pt x="59875" y="90748"/>
                    </a:lnTo>
                    <a:lnTo>
                      <a:pt x="59875" y="32573"/>
                    </a:lnTo>
                    <a:cubicBezTo>
                      <a:pt x="59875" y="17728"/>
                      <a:pt x="53571" y="9208"/>
                      <a:pt x="37199" y="9208"/>
                    </a:cubicBezTo>
                    <a:cubicBezTo>
                      <a:pt x="22182" y="9208"/>
                      <a:pt x="10241" y="20288"/>
                      <a:pt x="10241" y="40254"/>
                    </a:cubicBezTo>
                    <a:lnTo>
                      <a:pt x="10241" y="90748"/>
                    </a:lnTo>
                    <a:lnTo>
                      <a:pt x="0" y="90748"/>
                    </a:lnTo>
                    <a:lnTo>
                      <a:pt x="0" y="2388"/>
                    </a:lnTo>
                    <a:lnTo>
                      <a:pt x="10241" y="2388"/>
                    </a:lnTo>
                    <a:lnTo>
                      <a:pt x="10241" y="14673"/>
                    </a:lnTo>
                    <a:cubicBezTo>
                      <a:pt x="20482" y="3593"/>
                      <a:pt x="28657" y="0"/>
                      <a:pt x="38726" y="0"/>
                    </a:cubicBezTo>
                    <a:cubicBezTo>
                      <a:pt x="56131" y="0"/>
                      <a:pt x="70116" y="9552"/>
                      <a:pt x="70116" y="29174"/>
                    </a:cubicBezTo>
                    <a:lnTo>
                      <a:pt x="70116" y="90748"/>
                    </a:lnTo>
                    <a:close/>
                  </a:path>
                </a:pathLst>
              </a:custGeom>
              <a:solidFill>
                <a:srgbClr val="2455A2"/>
              </a:solidFill>
              <a:ln w="2150"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fontAlgn="base">
                  <a:spcBef>
                    <a:spcPct val="50000"/>
                  </a:spcBef>
                  <a:spcAft>
                    <a:spcPct val="0"/>
                  </a:spcAft>
                </a:pPr>
                <a:endParaRPr lang="de-DE" sz="1350">
                  <a:solidFill>
                    <a:srgbClr val="2455A2"/>
                  </a:solidFill>
                  <a:latin typeface="Arial"/>
                </a:endParaRPr>
              </a:p>
            </p:txBody>
          </p:sp>
        </p:grpSp>
        <p:pic>
          <p:nvPicPr>
            <p:cNvPr id="20" name="Grafik 156">
              <a:extLst>
                <a:ext uri="{FF2B5EF4-FFF2-40B4-BE49-F238E27FC236}">
                  <a16:creationId xmlns:a16="http://schemas.microsoft.com/office/drawing/2014/main" id="{726ED7D7-E814-A0A1-2A2B-6CE2201ACA6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361358" y="1519555"/>
              <a:ext cx="915118" cy="396000"/>
            </a:xfrm>
            <a:prstGeom prst="rect">
              <a:avLst/>
            </a:prstGeom>
          </p:spPr>
        </p:pic>
        <p:pic>
          <p:nvPicPr>
            <p:cNvPr id="21" name="Grafik 2">
              <a:extLst>
                <a:ext uri="{FF2B5EF4-FFF2-40B4-BE49-F238E27FC236}">
                  <a16:creationId xmlns:a16="http://schemas.microsoft.com/office/drawing/2014/main" id="{7047A457-404A-8D19-15BE-3A13716A917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382572" y="1519555"/>
              <a:ext cx="879594" cy="396000"/>
            </a:xfrm>
            <a:prstGeom prst="rect">
              <a:avLst/>
            </a:prstGeom>
            <a:noFill/>
          </p:spPr>
        </p:pic>
        <p:pic>
          <p:nvPicPr>
            <p:cNvPr id="22" name="Grafik 6">
              <a:extLst>
                <a:ext uri="{FF2B5EF4-FFF2-40B4-BE49-F238E27FC236}">
                  <a16:creationId xmlns:a16="http://schemas.microsoft.com/office/drawing/2014/main" id="{0BDA93B0-9FE3-FD6A-CBEB-9BB9CB9AC67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187271" y="1537555"/>
              <a:ext cx="1067991" cy="360000"/>
            </a:xfrm>
            <a:prstGeom prst="rect">
              <a:avLst/>
            </a:prstGeom>
          </p:spPr>
        </p:pic>
        <p:pic>
          <p:nvPicPr>
            <p:cNvPr id="23" name="Picture 1">
              <a:extLst>
                <a:ext uri="{FF2B5EF4-FFF2-40B4-BE49-F238E27FC236}">
                  <a16:creationId xmlns:a16="http://schemas.microsoft.com/office/drawing/2014/main" id="{F21DF14B-5DA4-91E3-B1EF-E304407F4A26}"/>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18567" y="1463393"/>
              <a:ext cx="3429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148" name="Billede 5147" descr="Et billede, der indeholder mønster, Grafik, pixel, design&#10;&#10;Indhold genereret af kunstig intelligens kan være forkert.">
            <a:extLst>
              <a:ext uri="{FF2B5EF4-FFF2-40B4-BE49-F238E27FC236}">
                <a16:creationId xmlns:a16="http://schemas.microsoft.com/office/drawing/2014/main" id="{E882149F-5799-A0C1-1E38-A273F084F559}"/>
              </a:ext>
            </a:extLst>
          </p:cNvPr>
          <p:cNvPicPr>
            <a:picLocks noChangeAspect="1"/>
          </p:cNvPicPr>
          <p:nvPr/>
        </p:nvPicPr>
        <p:blipFill>
          <a:blip r:embed="rId15" cstate="screen">
            <a:alphaModFix amt="80000"/>
            <a:extLst>
              <a:ext uri="{28A0092B-C50C-407E-A947-70E740481C1C}">
                <a14:useLocalDpi xmlns:a14="http://schemas.microsoft.com/office/drawing/2010/main"/>
              </a:ext>
            </a:extLst>
          </a:blip>
          <a:stretch>
            <a:fillRect/>
          </a:stretch>
        </p:blipFill>
        <p:spPr>
          <a:xfrm>
            <a:off x="77656" y="3718648"/>
            <a:ext cx="843912" cy="843912"/>
          </a:xfrm>
          <a:prstGeom prst="roundRect">
            <a:avLst/>
          </a:prstGeom>
        </p:spPr>
      </p:pic>
      <p:pic>
        <p:nvPicPr>
          <p:cNvPr id="1026" name="Picture 2">
            <a:extLst>
              <a:ext uri="{FF2B5EF4-FFF2-40B4-BE49-F238E27FC236}">
                <a16:creationId xmlns:a16="http://schemas.microsoft.com/office/drawing/2014/main" id="{A66A6ECE-330D-C697-92F2-0EBEE431FBA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6228444" y="133420"/>
            <a:ext cx="2685895" cy="2021440"/>
          </a:xfrm>
          <a:prstGeom prst="rect">
            <a:avLst/>
          </a:prstGeom>
          <a:noFill/>
          <a:extLst>
            <a:ext uri="{909E8E84-426E-40DD-AFC4-6F175D3DCCD1}">
              <a14:hiddenFill xmlns:a14="http://schemas.microsoft.com/office/drawing/2010/main">
                <a:solidFill>
                  <a:srgbClr val="FFFFFF"/>
                </a:solidFill>
              </a14:hiddenFill>
            </a:ext>
          </a:extLst>
        </p:spPr>
      </p:pic>
      <p:sp>
        <p:nvSpPr>
          <p:cNvPr id="5153" name="TextBox 6">
            <a:extLst>
              <a:ext uri="{FF2B5EF4-FFF2-40B4-BE49-F238E27FC236}">
                <a16:creationId xmlns:a16="http://schemas.microsoft.com/office/drawing/2014/main" id="{655F9429-E5F1-790A-BC30-9EC16CDF35CF}"/>
              </a:ext>
            </a:extLst>
          </p:cNvPr>
          <p:cNvSpPr txBox="1"/>
          <p:nvPr/>
        </p:nvSpPr>
        <p:spPr>
          <a:xfrm>
            <a:off x="736557" y="346250"/>
            <a:ext cx="4358737" cy="1077218"/>
          </a:xfrm>
          <a:prstGeom prst="rect">
            <a:avLst/>
          </a:prstGeom>
          <a:noFill/>
        </p:spPr>
        <p:txBody>
          <a:bodyPr wrap="square">
            <a:spAutoFit/>
          </a:bodyPr>
          <a:lstStyle/>
          <a:p>
            <a:r>
              <a:rPr lang="en-US" sz="3000" b="1" kern="1200" dirty="0" err="1">
                <a:solidFill>
                  <a:schemeClr val="accent2"/>
                </a:solidFill>
                <a:latin typeface="+mj-lt"/>
                <a:ea typeface="+mj-ea"/>
                <a:cs typeface="+mj-cs"/>
              </a:rPr>
              <a:t>Studér</a:t>
            </a:r>
            <a:r>
              <a:rPr lang="en-US" sz="3000" b="1" kern="1200" dirty="0">
                <a:solidFill>
                  <a:schemeClr val="accent2"/>
                </a:solidFill>
                <a:latin typeface="+mj-lt"/>
                <a:ea typeface="+mj-ea"/>
                <a:cs typeface="+mj-cs"/>
              </a:rPr>
              <a:t> I </a:t>
            </a:r>
            <a:r>
              <a:rPr lang="en-US" sz="3000" b="1" kern="1200" dirty="0" err="1">
                <a:solidFill>
                  <a:schemeClr val="accent2"/>
                </a:solidFill>
                <a:latin typeface="+mj-lt"/>
                <a:ea typeface="+mj-ea"/>
                <a:cs typeface="+mj-cs"/>
              </a:rPr>
              <a:t>udlandet</a:t>
            </a:r>
            <a:endParaRPr lang="en-US" sz="3000" b="1" kern="1200" dirty="0">
              <a:solidFill>
                <a:schemeClr val="accent2"/>
              </a:solidFill>
              <a:latin typeface="+mj-lt"/>
              <a:ea typeface="+mj-ea"/>
              <a:cs typeface="+mj-cs"/>
            </a:endParaRPr>
          </a:p>
          <a:p>
            <a:r>
              <a:rPr lang="en-US" sz="3400" b="1" kern="1200" dirty="0">
                <a:solidFill>
                  <a:schemeClr val="accent2">
                    <a:lumMod val="40000"/>
                    <a:lumOff val="60000"/>
                  </a:schemeClr>
                </a:solidFill>
                <a:latin typeface="+mj-lt"/>
                <a:ea typeface="+mj-ea"/>
                <a:cs typeface="+mj-cs"/>
              </a:rPr>
              <a:t>       </a:t>
            </a:r>
            <a:r>
              <a:rPr lang="en-US" sz="3400" b="1" kern="1200" dirty="0" err="1">
                <a:solidFill>
                  <a:schemeClr val="accent2">
                    <a:lumMod val="40000"/>
                    <a:lumOff val="60000"/>
                  </a:schemeClr>
                </a:solidFill>
                <a:latin typeface="+mj-lt"/>
                <a:ea typeface="+mj-ea"/>
                <a:cs typeface="+mj-cs"/>
              </a:rPr>
              <a:t>Hjemmefra</a:t>
            </a:r>
            <a:endParaRPr lang="da-DK" sz="3400" dirty="0">
              <a:solidFill>
                <a:schemeClr val="accent2">
                  <a:lumMod val="40000"/>
                  <a:lumOff val="60000"/>
                </a:schemeClr>
              </a:solidFill>
            </a:endParaRPr>
          </a:p>
        </p:txBody>
      </p:sp>
      <p:grpSp>
        <p:nvGrpSpPr>
          <p:cNvPr id="5162" name="Gruppe 5161">
            <a:extLst>
              <a:ext uri="{FF2B5EF4-FFF2-40B4-BE49-F238E27FC236}">
                <a16:creationId xmlns:a16="http://schemas.microsoft.com/office/drawing/2014/main" id="{5E669555-EB23-83B6-3BAF-413346934B6C}"/>
              </a:ext>
            </a:extLst>
          </p:cNvPr>
          <p:cNvGrpSpPr/>
          <p:nvPr/>
        </p:nvGrpSpPr>
        <p:grpSpPr>
          <a:xfrm>
            <a:off x="776847" y="1715026"/>
            <a:ext cx="4866971" cy="2062103"/>
            <a:chOff x="840533" y="1623916"/>
            <a:chExt cx="4866971" cy="2062103"/>
          </a:xfrm>
        </p:grpSpPr>
        <p:sp>
          <p:nvSpPr>
            <p:cNvPr id="5150" name="Tekstfelt 5149">
              <a:extLst>
                <a:ext uri="{FF2B5EF4-FFF2-40B4-BE49-F238E27FC236}">
                  <a16:creationId xmlns:a16="http://schemas.microsoft.com/office/drawing/2014/main" id="{F7FD1B4F-CCDA-27D0-1D1B-8C58B38151D5}"/>
                </a:ext>
              </a:extLst>
            </p:cNvPr>
            <p:cNvSpPr txBox="1"/>
            <p:nvPr/>
          </p:nvSpPr>
          <p:spPr>
            <a:xfrm>
              <a:off x="1001862" y="1623916"/>
              <a:ext cx="4705642" cy="2062103"/>
            </a:xfrm>
            <a:prstGeom prst="rect">
              <a:avLst/>
            </a:prstGeom>
            <a:noFill/>
          </p:spPr>
          <p:txBody>
            <a:bodyPr wrap="square">
              <a:spAutoFit/>
            </a:bodyPr>
            <a:lstStyle/>
            <a:p>
              <a:pPr defTabSz="685800" fontAlgn="base">
                <a:spcBef>
                  <a:spcPct val="50000"/>
                </a:spcBef>
                <a:spcAft>
                  <a:spcPct val="0"/>
                </a:spcAft>
              </a:pPr>
              <a:r>
                <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rPr>
                <a:t>Tag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Calibri"/>
                  <a:sym typeface="Calibri"/>
                </a:rPr>
                <a:t>kurser</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rPr>
                <a:t>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Calibri"/>
                  <a:sym typeface="Calibri"/>
                </a:rPr>
                <a:t>fra</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rPr>
                <a:t>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Calibri"/>
                  <a:sym typeface="Calibri"/>
                </a:rPr>
                <a:t>anerkendte</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rPr>
                <a:t>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Calibri"/>
                  <a:sym typeface="Calibri"/>
                </a:rPr>
                <a:t>Universiteter</a:t>
              </a:r>
              <a:endPar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endParaRPr>
            </a:p>
            <a:p>
              <a:pPr defTabSz="685800" fontAlgn="base">
                <a:spcBef>
                  <a:spcPct val="50000"/>
                </a:spcBef>
                <a:spcAft>
                  <a:spcPct val="0"/>
                </a:spcAft>
              </a:pP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Calibri"/>
                  <a:sym typeface="Calibri"/>
                </a:rPr>
                <a:t>Hvad</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Calibri"/>
                  <a:sym typeface="Calibri"/>
                </a:rPr>
                <a:t> er I det for dig?</a:t>
              </a:r>
              <a:endParaRPr lang="en-US" sz="1600" b="1" kern="1200" dirty="0">
                <a:solidFill>
                  <a:schemeClr val="accent2">
                    <a:lumMod val="20000"/>
                    <a:lumOff val="80000"/>
                  </a:schemeClr>
                </a:solidFill>
                <a:latin typeface="Aptos" panose="020B0004020202020204" pitchFamily="34" charset="0"/>
                <a:ea typeface="ＭＳ Ｐゴシック" pitchFamily="-80" charset="-128"/>
                <a:cs typeface="+mn-cs"/>
              </a:endParaRPr>
            </a:p>
            <a:p>
              <a:pPr defTabSz="685800" fontAlgn="base">
                <a:spcBef>
                  <a:spcPct val="50000"/>
                </a:spcBef>
                <a:spcAft>
                  <a:spcPct val="0"/>
                </a:spcAft>
              </a:pP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Alle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mn-cs"/>
                </a:rPr>
                <a:t>tekniske</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kurser</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er </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ECTS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mn-cs"/>
                </a:rPr>
                <a:t>godkendt</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ansøgning</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åbnes</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to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mn-cs"/>
                </a:rPr>
                <a:t>gange</a:t>
              </a:r>
              <a:r>
                <a:rPr lang="en-US" sz="1600" b="1" kern="1200" dirty="0">
                  <a:solidFill>
                    <a:schemeClr val="accent2">
                      <a:lumMod val="20000"/>
                      <a:lumOff val="80000"/>
                    </a:schemeClr>
                  </a:solidFill>
                  <a:latin typeface="Aptos" panose="020B0004020202020204" pitchFamily="34" charset="0"/>
                  <a:ea typeface="ＭＳ Ｐゴシック" pitchFamily="-80" charset="-128"/>
                  <a:cs typeface="+mn-cs"/>
                </a:rPr>
                <a:t> om </a:t>
              </a:r>
              <a:r>
                <a:rPr lang="en-US" sz="1600" b="1" kern="1200" dirty="0" err="1">
                  <a:solidFill>
                    <a:schemeClr val="accent2">
                      <a:lumMod val="20000"/>
                      <a:lumOff val="80000"/>
                    </a:schemeClr>
                  </a:solidFill>
                  <a:latin typeface="Aptos" panose="020B0004020202020204" pitchFamily="34" charset="0"/>
                  <a:ea typeface="ＭＳ Ｐゴシック" pitchFamily="-80" charset="-128"/>
                  <a:cs typeface="+mn-cs"/>
                </a:rPr>
                <a:t>året</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a:t>
              </a:r>
            </a:p>
            <a:p>
              <a:pPr defTabSz="685800" fontAlgn="base">
                <a:spcBef>
                  <a:spcPct val="50000"/>
                </a:spcBef>
                <a:spcAft>
                  <a:spcPct val="0"/>
                </a:spcAft>
              </a:pP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I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maj</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for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efterårs</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semester</a:t>
              </a:r>
            </a:p>
            <a:p>
              <a:pPr defTabSz="685800" fontAlgn="base">
                <a:spcBef>
                  <a:spcPct val="50000"/>
                </a:spcBef>
                <a:spcAft>
                  <a:spcPct val="0"/>
                </a:spcAft>
              </a:pP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I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oktober</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for </a:t>
              </a:r>
              <a:r>
                <a:rPr lang="en-US" sz="1600" kern="1200" dirty="0" err="1">
                  <a:solidFill>
                    <a:schemeClr val="accent2">
                      <a:lumMod val="20000"/>
                      <a:lumOff val="80000"/>
                    </a:schemeClr>
                  </a:solidFill>
                  <a:latin typeface="Aptos" panose="020B0004020202020204" pitchFamily="34" charset="0"/>
                  <a:ea typeface="ＭＳ Ｐゴシック" pitchFamily="-80" charset="-128"/>
                  <a:cs typeface="+mn-cs"/>
                </a:rPr>
                <a:t>forårs</a:t>
              </a:r>
              <a:r>
                <a:rPr lang="en-US" sz="1600" kern="1200" dirty="0">
                  <a:solidFill>
                    <a:schemeClr val="accent2">
                      <a:lumMod val="20000"/>
                      <a:lumOff val="80000"/>
                    </a:schemeClr>
                  </a:solidFill>
                  <a:latin typeface="Aptos" panose="020B0004020202020204" pitchFamily="34" charset="0"/>
                  <a:ea typeface="ＭＳ Ｐゴシック" pitchFamily="-80" charset="-128"/>
                  <a:cs typeface="+mn-cs"/>
                </a:rPr>
                <a:t> semester</a:t>
              </a:r>
            </a:p>
          </p:txBody>
        </p:sp>
        <p:sp>
          <p:nvSpPr>
            <p:cNvPr id="5154" name="Flowchart: Connector 7">
              <a:extLst>
                <a:ext uri="{FF2B5EF4-FFF2-40B4-BE49-F238E27FC236}">
                  <a16:creationId xmlns:a16="http://schemas.microsoft.com/office/drawing/2014/main" id="{8F06BFFD-2F84-B21B-73FF-B975F0CFF122}"/>
                </a:ext>
              </a:extLst>
            </p:cNvPr>
            <p:cNvSpPr/>
            <p:nvPr/>
          </p:nvSpPr>
          <p:spPr>
            <a:xfrm>
              <a:off x="840533" y="1746036"/>
              <a:ext cx="96415" cy="96416"/>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56" name="Flowchart: Connector 7">
              <a:extLst>
                <a:ext uri="{FF2B5EF4-FFF2-40B4-BE49-F238E27FC236}">
                  <a16:creationId xmlns:a16="http://schemas.microsoft.com/office/drawing/2014/main" id="{B724C711-C8AF-47A6-F24A-FC859D98B594}"/>
                </a:ext>
              </a:extLst>
            </p:cNvPr>
            <p:cNvSpPr/>
            <p:nvPr/>
          </p:nvSpPr>
          <p:spPr>
            <a:xfrm>
              <a:off x="840533" y="2110685"/>
              <a:ext cx="96415" cy="96416"/>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57" name="Flowchart: Connector 7">
              <a:extLst>
                <a:ext uri="{FF2B5EF4-FFF2-40B4-BE49-F238E27FC236}">
                  <a16:creationId xmlns:a16="http://schemas.microsoft.com/office/drawing/2014/main" id="{3826AB3D-6064-F022-2947-E221D8EF2683}"/>
                </a:ext>
              </a:extLst>
            </p:cNvPr>
            <p:cNvSpPr/>
            <p:nvPr/>
          </p:nvSpPr>
          <p:spPr>
            <a:xfrm>
              <a:off x="840533" y="2475334"/>
              <a:ext cx="96415" cy="96416"/>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60" name="Rectangle: Rounded Corners 3">
              <a:extLst>
                <a:ext uri="{FF2B5EF4-FFF2-40B4-BE49-F238E27FC236}">
                  <a16:creationId xmlns:a16="http://schemas.microsoft.com/office/drawing/2014/main" id="{B2703E37-D81E-8E81-E82E-2461A5A7B63E}"/>
                </a:ext>
              </a:extLst>
            </p:cNvPr>
            <p:cNvSpPr/>
            <p:nvPr/>
          </p:nvSpPr>
          <p:spPr>
            <a:xfrm>
              <a:off x="1310180" y="3112339"/>
              <a:ext cx="169368" cy="5084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61" name="Rectangle: Rounded Corners 3">
              <a:extLst>
                <a:ext uri="{FF2B5EF4-FFF2-40B4-BE49-F238E27FC236}">
                  <a16:creationId xmlns:a16="http://schemas.microsoft.com/office/drawing/2014/main" id="{9CCE089F-A28F-B72F-83E2-F0E99A573E1B}"/>
                </a:ext>
              </a:extLst>
            </p:cNvPr>
            <p:cNvSpPr/>
            <p:nvPr/>
          </p:nvSpPr>
          <p:spPr>
            <a:xfrm>
              <a:off x="1314943" y="3482115"/>
              <a:ext cx="169368" cy="50841"/>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63" name="Rectangle: Rounded Corners 3">
            <a:extLst>
              <a:ext uri="{FF2B5EF4-FFF2-40B4-BE49-F238E27FC236}">
                <a16:creationId xmlns:a16="http://schemas.microsoft.com/office/drawing/2014/main" id="{A939A35A-CED3-AC60-0F28-4920B7151E9B}"/>
              </a:ext>
            </a:extLst>
          </p:cNvPr>
          <p:cNvSpPr/>
          <p:nvPr/>
        </p:nvSpPr>
        <p:spPr>
          <a:xfrm>
            <a:off x="702119" y="1440275"/>
            <a:ext cx="4247252" cy="45719"/>
          </a:xfrm>
          <a:prstGeom prst="roundRect">
            <a:avLst>
              <a:gd name="adj" fmla="val 50000"/>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1899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B05E2-D8C3-050C-C789-32FDF8EADE7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EF350C9-4E46-B64E-44B5-2E0CF6441EE1}"/>
              </a:ext>
            </a:extLst>
          </p:cNvPr>
          <p:cNvSpPr>
            <a:spLocks noGrp="1"/>
          </p:cNvSpPr>
          <p:nvPr>
            <p:ph type="title"/>
          </p:nvPr>
        </p:nvSpPr>
        <p:spPr>
          <a:xfrm>
            <a:off x="1750972" y="3560332"/>
            <a:ext cx="3487777" cy="896261"/>
          </a:xfrm>
        </p:spPr>
        <p:txBody>
          <a:bodyPr vert="horz" lIns="91440" tIns="45720" rIns="91440" bIns="45720" rtlCol="0" anchor="ctr">
            <a:noAutofit/>
          </a:bodyPr>
          <a:lstStyle/>
          <a:p>
            <a:pPr algn="l">
              <a:lnSpc>
                <a:spcPct val="90000"/>
              </a:lnSpc>
              <a:spcBef>
                <a:spcPct val="0"/>
              </a:spcBef>
            </a:pPr>
            <a:r>
              <a:rPr lang="en-US" sz="3500" b="1" kern="1200" dirty="0" err="1">
                <a:solidFill>
                  <a:schemeClr val="accent2">
                    <a:lumMod val="20000"/>
                    <a:lumOff val="80000"/>
                  </a:schemeClr>
                </a:solidFill>
                <a:latin typeface="Arial" panose="020B0604020202020204" pitchFamily="34" charset="0"/>
                <a:ea typeface="+mj-ea"/>
                <a:cs typeface="Arial" panose="020B0604020202020204" pitchFamily="34" charset="0"/>
              </a:rPr>
              <a:t>Bliv</a:t>
            </a:r>
            <a:r>
              <a:rPr lang="en-US" sz="3500" kern="1200" dirty="0">
                <a:solidFill>
                  <a:schemeClr val="bg1"/>
                </a:solidFill>
                <a:latin typeface="Arial" panose="020B0604020202020204" pitchFamily="34" charset="0"/>
                <a:ea typeface="+mj-ea"/>
                <a:cs typeface="Arial" panose="020B0604020202020204" pitchFamily="34" charset="0"/>
              </a:rPr>
              <a:t> </a:t>
            </a:r>
            <a:r>
              <a:rPr lang="en-US" sz="3500" b="1" kern="1200" dirty="0" err="1">
                <a:solidFill>
                  <a:schemeClr val="accent2">
                    <a:lumMod val="60000"/>
                    <a:lumOff val="40000"/>
                  </a:schemeClr>
                </a:solidFill>
                <a:latin typeface="Arial" panose="020B0604020202020204" pitchFamily="34" charset="0"/>
                <a:ea typeface="+mj-ea"/>
                <a:cs typeface="Arial" panose="020B0604020202020204" pitchFamily="34" charset="0"/>
              </a:rPr>
              <a:t>inspireret</a:t>
            </a:r>
            <a:endParaRPr lang="en-US" sz="3500" b="1" kern="1200" dirty="0">
              <a:solidFill>
                <a:schemeClr val="accent2">
                  <a:lumMod val="60000"/>
                  <a:lumOff val="40000"/>
                </a:schemeClr>
              </a:solidFill>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FE37354F-D210-A534-417B-D5951D2DB459}"/>
              </a:ext>
            </a:extLst>
          </p:cNvPr>
          <p:cNvSpPr txBox="1"/>
          <p:nvPr/>
        </p:nvSpPr>
        <p:spPr>
          <a:xfrm>
            <a:off x="2376269" y="4157328"/>
            <a:ext cx="4376956" cy="598529"/>
          </a:xfrm>
          <a:prstGeom prst="rect">
            <a:avLst/>
          </a:prstGeom>
        </p:spPr>
        <p:txBody>
          <a:bodyPr vert="horz" lIns="91440" tIns="45720" rIns="91440" bIns="45720" rtlCol="0" anchor="ctr">
            <a:noAutofit/>
          </a:bodyPr>
          <a:lstStyle/>
          <a:p>
            <a:pPr>
              <a:lnSpc>
                <a:spcPct val="90000"/>
              </a:lnSpc>
              <a:spcAft>
                <a:spcPts val="600"/>
              </a:spcAft>
            </a:pPr>
            <a:r>
              <a:rPr lang="en-US" sz="2500" kern="1200" dirty="0" err="1">
                <a:solidFill>
                  <a:schemeClr val="bg1"/>
                </a:solidFill>
                <a:latin typeface="+mn-lt"/>
                <a:ea typeface="+mn-ea"/>
                <a:cs typeface="+mn-cs"/>
              </a:rPr>
              <a:t>Af</a:t>
            </a:r>
            <a:r>
              <a:rPr lang="en-US" sz="2500" kern="1200" dirty="0">
                <a:solidFill>
                  <a:schemeClr val="bg1"/>
                </a:solidFill>
                <a:latin typeface="+mn-lt"/>
                <a:ea typeface="+mn-ea"/>
                <a:cs typeface="+mn-cs"/>
              </a:rPr>
              <a:t> </a:t>
            </a:r>
            <a:r>
              <a:rPr lang="en-US" sz="2500" kern="1200" dirty="0" err="1">
                <a:solidFill>
                  <a:schemeClr val="bg1"/>
                </a:solidFill>
                <a:latin typeface="+mn-lt"/>
                <a:ea typeface="+mn-ea"/>
                <a:cs typeface="+mn-cs"/>
              </a:rPr>
              <a:t>vores</a:t>
            </a:r>
            <a:r>
              <a:rPr lang="en-US" sz="2500" kern="1200" dirty="0">
                <a:solidFill>
                  <a:schemeClr val="bg1"/>
                </a:solidFill>
                <a:latin typeface="+mn-lt"/>
                <a:ea typeface="+mn-ea"/>
                <a:cs typeface="+mn-cs"/>
              </a:rPr>
              <a:t> Instagram takeovers</a:t>
            </a:r>
            <a:endParaRPr lang="en-US" sz="2500" kern="1200" dirty="0">
              <a:solidFill>
                <a:schemeClr val="tx1"/>
              </a:solidFill>
              <a:latin typeface="+mn-lt"/>
              <a:ea typeface="+mn-ea"/>
              <a:cs typeface="+mn-cs"/>
            </a:endParaRPr>
          </a:p>
        </p:txBody>
      </p:sp>
      <p:pic>
        <p:nvPicPr>
          <p:cNvPr id="2" name="Picture 1">
            <a:extLst>
              <a:ext uri="{FF2B5EF4-FFF2-40B4-BE49-F238E27FC236}">
                <a16:creationId xmlns:a16="http://schemas.microsoft.com/office/drawing/2014/main" id="{959FB00E-B039-5F5F-0F92-A1B91778A2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8621" y="4008463"/>
            <a:ext cx="1043702" cy="1043702"/>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a:extLst>
              <a:ext uri="{FF2B5EF4-FFF2-40B4-BE49-F238E27FC236}">
                <a16:creationId xmlns:a16="http://schemas.microsoft.com/office/drawing/2014/main" id="{D884CA49-13FD-46C5-F416-283755EFB046}"/>
              </a:ext>
            </a:extLst>
          </p:cNvPr>
          <p:cNvSpPr/>
          <p:nvPr/>
        </p:nvSpPr>
        <p:spPr>
          <a:xfrm>
            <a:off x="0" y="2647779"/>
            <a:ext cx="9197009" cy="1152292"/>
          </a:xfrm>
          <a:custGeom>
            <a:avLst/>
            <a:gdLst>
              <a:gd name="connsiteX0" fmla="*/ 0 w 9144000"/>
              <a:gd name="connsiteY0" fmla="*/ 0 h 1152292"/>
              <a:gd name="connsiteX1" fmla="*/ 9144000 w 9144000"/>
              <a:gd name="connsiteY1" fmla="*/ 0 h 1152292"/>
              <a:gd name="connsiteX2" fmla="*/ 9144000 w 9144000"/>
              <a:gd name="connsiteY2" fmla="*/ 1152292 h 1152292"/>
              <a:gd name="connsiteX3" fmla="*/ 0 w 9144000"/>
              <a:gd name="connsiteY3" fmla="*/ 1152292 h 1152292"/>
              <a:gd name="connsiteX4" fmla="*/ 0 w 9144000"/>
              <a:gd name="connsiteY4" fmla="*/ 0 h 1152292"/>
              <a:gd name="connsiteX0" fmla="*/ 0 w 9144000"/>
              <a:gd name="connsiteY0" fmla="*/ 0 h 1152292"/>
              <a:gd name="connsiteX1" fmla="*/ 9144000 w 9144000"/>
              <a:gd name="connsiteY1" fmla="*/ 0 h 1152292"/>
              <a:gd name="connsiteX2" fmla="*/ 9144000 w 9144000"/>
              <a:gd name="connsiteY2" fmla="*/ 1152292 h 1152292"/>
              <a:gd name="connsiteX3" fmla="*/ 841513 w 9144000"/>
              <a:gd name="connsiteY3" fmla="*/ 969565 h 1152292"/>
              <a:gd name="connsiteX4" fmla="*/ 0 w 9144000"/>
              <a:gd name="connsiteY4" fmla="*/ 1152292 h 1152292"/>
              <a:gd name="connsiteX5" fmla="*/ 0 w 9144000"/>
              <a:gd name="connsiteY5" fmla="*/ 0 h 1152292"/>
              <a:gd name="connsiteX0" fmla="*/ 0 w 9144000"/>
              <a:gd name="connsiteY0" fmla="*/ 0 h 1190639"/>
              <a:gd name="connsiteX1" fmla="*/ 9144000 w 9144000"/>
              <a:gd name="connsiteY1" fmla="*/ 0 h 1190639"/>
              <a:gd name="connsiteX2" fmla="*/ 9144000 w 9144000"/>
              <a:gd name="connsiteY2" fmla="*/ 1152292 h 1190639"/>
              <a:gd name="connsiteX3" fmla="*/ 841513 w 9144000"/>
              <a:gd name="connsiteY3" fmla="*/ 969565 h 1190639"/>
              <a:gd name="connsiteX4" fmla="*/ 0 w 9144000"/>
              <a:gd name="connsiteY4" fmla="*/ 1152292 h 1190639"/>
              <a:gd name="connsiteX5" fmla="*/ 0 w 9144000"/>
              <a:gd name="connsiteY5" fmla="*/ 0 h 1190639"/>
              <a:gd name="connsiteX0" fmla="*/ 0 w 9144000"/>
              <a:gd name="connsiteY0" fmla="*/ 0 h 1210392"/>
              <a:gd name="connsiteX1" fmla="*/ 9144000 w 9144000"/>
              <a:gd name="connsiteY1" fmla="*/ 0 h 1210392"/>
              <a:gd name="connsiteX2" fmla="*/ 9144000 w 9144000"/>
              <a:gd name="connsiteY2" fmla="*/ 1152292 h 1210392"/>
              <a:gd name="connsiteX3" fmla="*/ 841513 w 9144000"/>
              <a:gd name="connsiteY3" fmla="*/ 969565 h 1210392"/>
              <a:gd name="connsiteX4" fmla="*/ 0 w 9144000"/>
              <a:gd name="connsiteY4" fmla="*/ 1152292 h 1210392"/>
              <a:gd name="connsiteX5" fmla="*/ 0 w 9144000"/>
              <a:gd name="connsiteY5" fmla="*/ 0 h 1210392"/>
              <a:gd name="connsiteX0" fmla="*/ 0 w 9144000"/>
              <a:gd name="connsiteY0" fmla="*/ 0 h 1189722"/>
              <a:gd name="connsiteX1" fmla="*/ 9144000 w 9144000"/>
              <a:gd name="connsiteY1" fmla="*/ 0 h 1189722"/>
              <a:gd name="connsiteX2" fmla="*/ 9144000 w 9144000"/>
              <a:gd name="connsiteY2" fmla="*/ 1152292 h 1189722"/>
              <a:gd name="connsiteX3" fmla="*/ 841513 w 9144000"/>
              <a:gd name="connsiteY3" fmla="*/ 969565 h 1189722"/>
              <a:gd name="connsiteX4" fmla="*/ 0 w 9144000"/>
              <a:gd name="connsiteY4" fmla="*/ 1152292 h 1189722"/>
              <a:gd name="connsiteX5" fmla="*/ 0 w 9144000"/>
              <a:gd name="connsiteY5" fmla="*/ 0 h 1189722"/>
              <a:gd name="connsiteX0" fmla="*/ 0 w 9144000"/>
              <a:gd name="connsiteY0" fmla="*/ 0 h 1202463"/>
              <a:gd name="connsiteX1" fmla="*/ 9144000 w 9144000"/>
              <a:gd name="connsiteY1" fmla="*/ 0 h 1202463"/>
              <a:gd name="connsiteX2" fmla="*/ 9144000 w 9144000"/>
              <a:gd name="connsiteY2" fmla="*/ 1152292 h 1202463"/>
              <a:gd name="connsiteX3" fmla="*/ 5287617 w 9144000"/>
              <a:gd name="connsiteY3" fmla="*/ 936434 h 1202463"/>
              <a:gd name="connsiteX4" fmla="*/ 841513 w 9144000"/>
              <a:gd name="connsiteY4" fmla="*/ 969565 h 1202463"/>
              <a:gd name="connsiteX5" fmla="*/ 0 w 9144000"/>
              <a:gd name="connsiteY5" fmla="*/ 1152292 h 1202463"/>
              <a:gd name="connsiteX6" fmla="*/ 0 w 9144000"/>
              <a:gd name="connsiteY6" fmla="*/ 0 h 1202463"/>
              <a:gd name="connsiteX0" fmla="*/ 0 w 9144000"/>
              <a:gd name="connsiteY0" fmla="*/ 0 h 1260325"/>
              <a:gd name="connsiteX1" fmla="*/ 9144000 w 9144000"/>
              <a:gd name="connsiteY1" fmla="*/ 0 h 1260325"/>
              <a:gd name="connsiteX2" fmla="*/ 9144000 w 9144000"/>
              <a:gd name="connsiteY2" fmla="*/ 1152292 h 1260325"/>
              <a:gd name="connsiteX3" fmla="*/ 7547113 w 9144000"/>
              <a:gd name="connsiteY3" fmla="*/ 1208103 h 1260325"/>
              <a:gd name="connsiteX4" fmla="*/ 841513 w 9144000"/>
              <a:gd name="connsiteY4" fmla="*/ 969565 h 1260325"/>
              <a:gd name="connsiteX5" fmla="*/ 0 w 9144000"/>
              <a:gd name="connsiteY5" fmla="*/ 1152292 h 1260325"/>
              <a:gd name="connsiteX6" fmla="*/ 0 w 9144000"/>
              <a:gd name="connsiteY6" fmla="*/ 0 h 1260325"/>
              <a:gd name="connsiteX0" fmla="*/ 0 w 9144000"/>
              <a:gd name="connsiteY0" fmla="*/ 0 h 1268454"/>
              <a:gd name="connsiteX1" fmla="*/ 9144000 w 9144000"/>
              <a:gd name="connsiteY1" fmla="*/ 0 h 1268454"/>
              <a:gd name="connsiteX2" fmla="*/ 9144000 w 9144000"/>
              <a:gd name="connsiteY2" fmla="*/ 1152292 h 1268454"/>
              <a:gd name="connsiteX3" fmla="*/ 7547113 w 9144000"/>
              <a:gd name="connsiteY3" fmla="*/ 1208103 h 1268454"/>
              <a:gd name="connsiteX4" fmla="*/ 841513 w 9144000"/>
              <a:gd name="connsiteY4" fmla="*/ 969565 h 1268454"/>
              <a:gd name="connsiteX5" fmla="*/ 0 w 9144000"/>
              <a:gd name="connsiteY5" fmla="*/ 1152292 h 1268454"/>
              <a:gd name="connsiteX6" fmla="*/ 0 w 9144000"/>
              <a:gd name="connsiteY6" fmla="*/ 0 h 1268454"/>
              <a:gd name="connsiteX0" fmla="*/ 0 w 9144000"/>
              <a:gd name="connsiteY0" fmla="*/ 0 h 1254364"/>
              <a:gd name="connsiteX1" fmla="*/ 9144000 w 9144000"/>
              <a:gd name="connsiteY1" fmla="*/ 0 h 1254364"/>
              <a:gd name="connsiteX2" fmla="*/ 9144000 w 9144000"/>
              <a:gd name="connsiteY2" fmla="*/ 1152292 h 1254364"/>
              <a:gd name="connsiteX3" fmla="*/ 7547113 w 9144000"/>
              <a:gd name="connsiteY3" fmla="*/ 1208103 h 1254364"/>
              <a:gd name="connsiteX4" fmla="*/ 841513 w 9144000"/>
              <a:gd name="connsiteY4" fmla="*/ 969565 h 1254364"/>
              <a:gd name="connsiteX5" fmla="*/ 0 w 9144000"/>
              <a:gd name="connsiteY5" fmla="*/ 1152292 h 1254364"/>
              <a:gd name="connsiteX6" fmla="*/ 0 w 9144000"/>
              <a:gd name="connsiteY6" fmla="*/ 0 h 1254364"/>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78"/>
              <a:gd name="connsiteX1" fmla="*/ 9144000 w 9144000"/>
              <a:gd name="connsiteY1" fmla="*/ 0 h 1208178"/>
              <a:gd name="connsiteX2" fmla="*/ 9130748 w 9144000"/>
              <a:gd name="connsiteY2" fmla="*/ 940257 h 1208178"/>
              <a:gd name="connsiteX3" fmla="*/ 7547113 w 9144000"/>
              <a:gd name="connsiteY3" fmla="*/ 1208103 h 1208178"/>
              <a:gd name="connsiteX4" fmla="*/ 841513 w 9144000"/>
              <a:gd name="connsiteY4" fmla="*/ 969565 h 1208178"/>
              <a:gd name="connsiteX5" fmla="*/ 0 w 9144000"/>
              <a:gd name="connsiteY5" fmla="*/ 1152292 h 1208178"/>
              <a:gd name="connsiteX6" fmla="*/ 0 w 9144000"/>
              <a:gd name="connsiteY6" fmla="*/ 0 h 1208178"/>
              <a:gd name="connsiteX0" fmla="*/ 0 w 9144000"/>
              <a:gd name="connsiteY0" fmla="*/ 0 h 1208154"/>
              <a:gd name="connsiteX1" fmla="*/ 9144000 w 9144000"/>
              <a:gd name="connsiteY1" fmla="*/ 0 h 1208154"/>
              <a:gd name="connsiteX2" fmla="*/ 9130748 w 9144000"/>
              <a:gd name="connsiteY2" fmla="*/ 940257 h 1208154"/>
              <a:gd name="connsiteX3" fmla="*/ 7547113 w 9144000"/>
              <a:gd name="connsiteY3" fmla="*/ 1208103 h 1208154"/>
              <a:gd name="connsiteX4" fmla="*/ 841513 w 9144000"/>
              <a:gd name="connsiteY4" fmla="*/ 969565 h 1208154"/>
              <a:gd name="connsiteX5" fmla="*/ 0 w 9144000"/>
              <a:gd name="connsiteY5" fmla="*/ 1152292 h 1208154"/>
              <a:gd name="connsiteX6" fmla="*/ 0 w 9144000"/>
              <a:gd name="connsiteY6" fmla="*/ 0 h 1208154"/>
              <a:gd name="connsiteX0" fmla="*/ 0 w 9144000"/>
              <a:gd name="connsiteY0" fmla="*/ 0 h 1208155"/>
              <a:gd name="connsiteX1" fmla="*/ 9144000 w 9144000"/>
              <a:gd name="connsiteY1" fmla="*/ 0 h 1208155"/>
              <a:gd name="connsiteX2" fmla="*/ 9130748 w 9144000"/>
              <a:gd name="connsiteY2" fmla="*/ 940257 h 1208155"/>
              <a:gd name="connsiteX3" fmla="*/ 7547113 w 9144000"/>
              <a:gd name="connsiteY3" fmla="*/ 1208103 h 1208155"/>
              <a:gd name="connsiteX4" fmla="*/ 841513 w 9144000"/>
              <a:gd name="connsiteY4" fmla="*/ 969565 h 1208155"/>
              <a:gd name="connsiteX5" fmla="*/ 0 w 9144000"/>
              <a:gd name="connsiteY5" fmla="*/ 1152292 h 1208155"/>
              <a:gd name="connsiteX6" fmla="*/ 0 w 9144000"/>
              <a:gd name="connsiteY6" fmla="*/ 0 h 1208155"/>
              <a:gd name="connsiteX0" fmla="*/ 0 w 9144000"/>
              <a:gd name="connsiteY0" fmla="*/ 0 h 1208159"/>
              <a:gd name="connsiteX1" fmla="*/ 9144000 w 9144000"/>
              <a:gd name="connsiteY1" fmla="*/ 0 h 1208159"/>
              <a:gd name="connsiteX2" fmla="*/ 9130748 w 9144000"/>
              <a:gd name="connsiteY2" fmla="*/ 940257 h 1208159"/>
              <a:gd name="connsiteX3" fmla="*/ 7547113 w 9144000"/>
              <a:gd name="connsiteY3" fmla="*/ 1208103 h 1208159"/>
              <a:gd name="connsiteX4" fmla="*/ 841513 w 9144000"/>
              <a:gd name="connsiteY4" fmla="*/ 969565 h 1208159"/>
              <a:gd name="connsiteX5" fmla="*/ 0 w 9144000"/>
              <a:gd name="connsiteY5" fmla="*/ 1152292 h 1208159"/>
              <a:gd name="connsiteX6" fmla="*/ 0 w 9144000"/>
              <a:gd name="connsiteY6" fmla="*/ 0 h 1208159"/>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841513 w 9144000"/>
              <a:gd name="connsiteY5" fmla="*/ 969565 h 1208126"/>
              <a:gd name="connsiteX6" fmla="*/ 0 w 9144000"/>
              <a:gd name="connsiteY6" fmla="*/ 1152292 h 1208126"/>
              <a:gd name="connsiteX7" fmla="*/ 0 w 9144000"/>
              <a:gd name="connsiteY7" fmla="*/ 0 h 1208126"/>
              <a:gd name="connsiteX0" fmla="*/ 0 w 9144000"/>
              <a:gd name="connsiteY0" fmla="*/ 0 h 1208127"/>
              <a:gd name="connsiteX1" fmla="*/ 9144000 w 9144000"/>
              <a:gd name="connsiteY1" fmla="*/ 0 h 1208127"/>
              <a:gd name="connsiteX2" fmla="*/ 9130748 w 9144000"/>
              <a:gd name="connsiteY2" fmla="*/ 940257 h 1208127"/>
              <a:gd name="connsiteX3" fmla="*/ 7547113 w 9144000"/>
              <a:gd name="connsiteY3" fmla="*/ 1208103 h 1208127"/>
              <a:gd name="connsiteX4" fmla="*/ 3962400 w 9144000"/>
              <a:gd name="connsiteY4" fmla="*/ 956130 h 1208127"/>
              <a:gd name="connsiteX5" fmla="*/ 841513 w 9144000"/>
              <a:gd name="connsiteY5" fmla="*/ 969565 h 1208127"/>
              <a:gd name="connsiteX6" fmla="*/ 0 w 9144000"/>
              <a:gd name="connsiteY6" fmla="*/ 1152292 h 1208127"/>
              <a:gd name="connsiteX7" fmla="*/ 0 w 9144000"/>
              <a:gd name="connsiteY7" fmla="*/ 0 h 1208127"/>
              <a:gd name="connsiteX0" fmla="*/ 0 w 9144000"/>
              <a:gd name="connsiteY0" fmla="*/ 0 h 1208126"/>
              <a:gd name="connsiteX1" fmla="*/ 9144000 w 9144000"/>
              <a:gd name="connsiteY1" fmla="*/ 0 h 1208126"/>
              <a:gd name="connsiteX2" fmla="*/ 9130748 w 9144000"/>
              <a:gd name="connsiteY2" fmla="*/ 940257 h 1208126"/>
              <a:gd name="connsiteX3" fmla="*/ 7547113 w 9144000"/>
              <a:gd name="connsiteY3" fmla="*/ 1208103 h 1208126"/>
              <a:gd name="connsiteX4" fmla="*/ 3962400 w 9144000"/>
              <a:gd name="connsiteY4" fmla="*/ 956130 h 1208126"/>
              <a:gd name="connsiteX5" fmla="*/ 1278835 w 9144000"/>
              <a:gd name="connsiteY5" fmla="*/ 982817 h 1208126"/>
              <a:gd name="connsiteX6" fmla="*/ 0 w 9144000"/>
              <a:gd name="connsiteY6" fmla="*/ 1152292 h 1208126"/>
              <a:gd name="connsiteX7" fmla="*/ 0 w 9144000"/>
              <a:gd name="connsiteY7" fmla="*/ 0 h 1208126"/>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10181"/>
              <a:gd name="connsiteX1" fmla="*/ 9144000 w 9144000"/>
              <a:gd name="connsiteY1" fmla="*/ 0 h 1210181"/>
              <a:gd name="connsiteX2" fmla="*/ 9130748 w 9144000"/>
              <a:gd name="connsiteY2" fmla="*/ 940257 h 1210181"/>
              <a:gd name="connsiteX3" fmla="*/ 7547113 w 9144000"/>
              <a:gd name="connsiteY3" fmla="*/ 1208103 h 1210181"/>
              <a:gd name="connsiteX4" fmla="*/ 2975113 w 9144000"/>
              <a:gd name="connsiteY4" fmla="*/ 823608 h 1210181"/>
              <a:gd name="connsiteX5" fmla="*/ 1278835 w 9144000"/>
              <a:gd name="connsiteY5" fmla="*/ 982817 h 1210181"/>
              <a:gd name="connsiteX6" fmla="*/ 0 w 9144000"/>
              <a:gd name="connsiteY6" fmla="*/ 1152292 h 1210181"/>
              <a:gd name="connsiteX7" fmla="*/ 0 w 9144000"/>
              <a:gd name="connsiteY7" fmla="*/ 0 h 1210181"/>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78835 w 9144000"/>
              <a:gd name="connsiteY5" fmla="*/ 982817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232452 w 9144000"/>
              <a:gd name="connsiteY5" fmla="*/ 943061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1007165 w 9144000"/>
              <a:gd name="connsiteY5" fmla="*/ 969565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7287 w 9144000"/>
              <a:gd name="connsiteY5" fmla="*/ 903304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9095"/>
              <a:gd name="connsiteX1" fmla="*/ 9144000 w 9144000"/>
              <a:gd name="connsiteY1" fmla="*/ 0 h 1209095"/>
              <a:gd name="connsiteX2" fmla="*/ 9130748 w 9144000"/>
              <a:gd name="connsiteY2" fmla="*/ 940257 h 1209095"/>
              <a:gd name="connsiteX3" fmla="*/ 7547113 w 9144000"/>
              <a:gd name="connsiteY3" fmla="*/ 1208103 h 1209095"/>
              <a:gd name="connsiteX4" fmla="*/ 2975113 w 9144000"/>
              <a:gd name="connsiteY4" fmla="*/ 863365 h 1209095"/>
              <a:gd name="connsiteX5" fmla="*/ 980661 w 9144000"/>
              <a:gd name="connsiteY5" fmla="*/ 949686 h 1209095"/>
              <a:gd name="connsiteX6" fmla="*/ 0 w 9144000"/>
              <a:gd name="connsiteY6" fmla="*/ 1152292 h 1209095"/>
              <a:gd name="connsiteX7" fmla="*/ 0 w 9144000"/>
              <a:gd name="connsiteY7" fmla="*/ 0 h 1209095"/>
              <a:gd name="connsiteX0" fmla="*/ 0 w 9144000"/>
              <a:gd name="connsiteY0" fmla="*/ 0 h 1208110"/>
              <a:gd name="connsiteX1" fmla="*/ 9144000 w 9144000"/>
              <a:gd name="connsiteY1" fmla="*/ 0 h 1208110"/>
              <a:gd name="connsiteX2" fmla="*/ 9130748 w 9144000"/>
              <a:gd name="connsiteY2" fmla="*/ 940257 h 1208110"/>
              <a:gd name="connsiteX3" fmla="*/ 7547113 w 9144000"/>
              <a:gd name="connsiteY3" fmla="*/ 1208103 h 1208110"/>
              <a:gd name="connsiteX4" fmla="*/ 980661 w 9144000"/>
              <a:gd name="connsiteY4" fmla="*/ 949686 h 1208110"/>
              <a:gd name="connsiteX5" fmla="*/ 0 w 9144000"/>
              <a:gd name="connsiteY5" fmla="*/ 1152292 h 1208110"/>
              <a:gd name="connsiteX6" fmla="*/ 0 w 9144000"/>
              <a:gd name="connsiteY6" fmla="*/ 0 h 1208110"/>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208278"/>
              <a:gd name="connsiteX1" fmla="*/ 9144000 w 9144000"/>
              <a:gd name="connsiteY1" fmla="*/ 0 h 1208278"/>
              <a:gd name="connsiteX2" fmla="*/ 9130748 w 9144000"/>
              <a:gd name="connsiteY2" fmla="*/ 940257 h 1208278"/>
              <a:gd name="connsiteX3" fmla="*/ 7547113 w 9144000"/>
              <a:gd name="connsiteY3" fmla="*/ 1208103 h 1208278"/>
              <a:gd name="connsiteX4" fmla="*/ 1875183 w 9144000"/>
              <a:gd name="connsiteY4" fmla="*/ 909929 h 1208278"/>
              <a:gd name="connsiteX5" fmla="*/ 0 w 9144000"/>
              <a:gd name="connsiteY5" fmla="*/ 1152292 h 1208278"/>
              <a:gd name="connsiteX6" fmla="*/ 0 w 9144000"/>
              <a:gd name="connsiteY6" fmla="*/ 0 h 1208278"/>
              <a:gd name="connsiteX0" fmla="*/ 0 w 9144000"/>
              <a:gd name="connsiteY0" fmla="*/ 0 h 1155426"/>
              <a:gd name="connsiteX1" fmla="*/ 9144000 w 9144000"/>
              <a:gd name="connsiteY1" fmla="*/ 0 h 1155426"/>
              <a:gd name="connsiteX2" fmla="*/ 9130748 w 9144000"/>
              <a:gd name="connsiteY2" fmla="*/ 940257 h 1155426"/>
              <a:gd name="connsiteX3" fmla="*/ 7328452 w 9144000"/>
              <a:gd name="connsiteY3" fmla="*/ 1155094 h 1155426"/>
              <a:gd name="connsiteX4" fmla="*/ 1875183 w 9144000"/>
              <a:gd name="connsiteY4" fmla="*/ 909929 h 1155426"/>
              <a:gd name="connsiteX5" fmla="*/ 0 w 9144000"/>
              <a:gd name="connsiteY5" fmla="*/ 1152292 h 1155426"/>
              <a:gd name="connsiteX6" fmla="*/ 0 w 9144000"/>
              <a:gd name="connsiteY6" fmla="*/ 0 h 1155426"/>
              <a:gd name="connsiteX0" fmla="*/ 0 w 9144000"/>
              <a:gd name="connsiteY0" fmla="*/ 0 h 1152292"/>
              <a:gd name="connsiteX1" fmla="*/ 9144000 w 9144000"/>
              <a:gd name="connsiteY1" fmla="*/ 0 h 1152292"/>
              <a:gd name="connsiteX2" fmla="*/ 9130748 w 9144000"/>
              <a:gd name="connsiteY2" fmla="*/ 940257 h 1152292"/>
              <a:gd name="connsiteX3" fmla="*/ 7089913 w 9144000"/>
              <a:gd name="connsiteY3" fmla="*/ 1115338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6997148 w 9144000"/>
              <a:gd name="connsiteY3" fmla="*/ 1049077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1875183 w 9144000"/>
              <a:gd name="connsiteY4" fmla="*/ 909929 h 1152292"/>
              <a:gd name="connsiteX5" fmla="*/ 0 w 9144000"/>
              <a:gd name="connsiteY5" fmla="*/ 1152292 h 1152292"/>
              <a:gd name="connsiteX6" fmla="*/ 0 w 9144000"/>
              <a:gd name="connsiteY6" fmla="*/ 0 h 1152292"/>
              <a:gd name="connsiteX0" fmla="*/ 0 w 9144000"/>
              <a:gd name="connsiteY0" fmla="*/ 0 h 1152292"/>
              <a:gd name="connsiteX1" fmla="*/ 9144000 w 9144000"/>
              <a:gd name="connsiteY1" fmla="*/ 0 h 1152292"/>
              <a:gd name="connsiteX2" fmla="*/ 9130748 w 9144000"/>
              <a:gd name="connsiteY2" fmla="*/ 940257 h 1152292"/>
              <a:gd name="connsiteX3" fmla="*/ 7004036 w 9144000"/>
              <a:gd name="connsiteY3" fmla="*/ 1083713 h 1152292"/>
              <a:gd name="connsiteX4" fmla="*/ 2591467 w 9144000"/>
              <a:gd name="connsiteY4" fmla="*/ 833729 h 1152292"/>
              <a:gd name="connsiteX5" fmla="*/ 0 w 9144000"/>
              <a:gd name="connsiteY5" fmla="*/ 1152292 h 1152292"/>
              <a:gd name="connsiteX6" fmla="*/ 0 w 9144000"/>
              <a:gd name="connsiteY6" fmla="*/ 0 h 11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152292">
                <a:moveTo>
                  <a:pt x="0" y="0"/>
                </a:moveTo>
                <a:lnTo>
                  <a:pt x="9144000" y="0"/>
                </a:lnTo>
                <a:lnTo>
                  <a:pt x="9130748" y="940257"/>
                </a:lnTo>
                <a:cubicBezTo>
                  <a:pt x="8818218" y="1108477"/>
                  <a:pt x="8093916" y="1101468"/>
                  <a:pt x="7004036" y="1083713"/>
                </a:cubicBezTo>
                <a:cubicBezTo>
                  <a:pt x="5914156" y="1065958"/>
                  <a:pt x="3758806" y="822299"/>
                  <a:pt x="2591467" y="833729"/>
                </a:cubicBezTo>
                <a:cubicBezTo>
                  <a:pt x="1424128" y="845159"/>
                  <a:pt x="280504" y="1091383"/>
                  <a:pt x="0" y="1152292"/>
                </a:cubicBezTo>
                <a:lnTo>
                  <a:pt x="0" y="0"/>
                </a:lnTo>
                <a:close/>
              </a:path>
            </a:pathLst>
          </a:cu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Picture 8">
            <a:extLst>
              <a:ext uri="{FF2B5EF4-FFF2-40B4-BE49-F238E27FC236}">
                <a16:creationId xmlns:a16="http://schemas.microsoft.com/office/drawing/2014/main" id="{BFE60467-C332-861A-9B16-93CA7E309363}"/>
              </a:ext>
            </a:extLst>
          </p:cNvPr>
          <p:cNvPicPr>
            <a:picLocks noChangeAspect="1"/>
          </p:cNvPicPr>
          <p:nvPr/>
        </p:nvPicPr>
        <p:blipFill>
          <a:blip r:embed="rId4" cstate="screen">
            <a:extLst>
              <a:ext uri="{28A0092B-C50C-407E-A947-70E740481C1C}">
                <a14:useLocalDpi xmlns:a14="http://schemas.microsoft.com/office/drawing/2010/main"/>
              </a:ext>
            </a:extLst>
          </a:blip>
          <a:srcRect t="7301" b="1761"/>
          <a:stretch/>
        </p:blipFill>
        <p:spPr>
          <a:xfrm>
            <a:off x="20" y="0"/>
            <a:ext cx="9143980" cy="3492502"/>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3106154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
          <a:extLst>
            <a:ext uri="{FF2B5EF4-FFF2-40B4-BE49-F238E27FC236}">
              <a16:creationId xmlns:a16="http://schemas.microsoft.com/office/drawing/2014/main" id="{F679480F-45BB-C504-8B9C-29F7893C24A0}"/>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2598147A-939E-DD74-65FE-2B118E301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13" name="Picture 12">
            <a:extLst>
              <a:ext uri="{FF2B5EF4-FFF2-40B4-BE49-F238E27FC236}">
                <a16:creationId xmlns:a16="http://schemas.microsoft.com/office/drawing/2014/main" id="{0BE6EE01-5A12-F436-95D6-6994B51F94EB}"/>
              </a:ext>
            </a:extLst>
          </p:cNvPr>
          <p:cNvPicPr>
            <a:picLocks noChangeAspect="1"/>
          </p:cNvPicPr>
          <p:nvPr/>
        </p:nvPicPr>
        <p:blipFill>
          <a:blip r:embed="rId3" cstate="screen">
            <a:extLst>
              <a:ext uri="{28A0092B-C50C-407E-A947-70E740481C1C}">
                <a14:useLocalDpi xmlns:a14="http://schemas.microsoft.com/office/drawing/2010/main"/>
              </a:ext>
            </a:extLst>
          </a:blip>
          <a:srcRect r="1338" b="1"/>
          <a:stretch/>
        </p:blipFill>
        <p:spPr>
          <a:xfrm>
            <a:off x="20" y="-144986"/>
            <a:ext cx="9143980" cy="3151084"/>
          </a:xfrm>
          <a:prstGeom prst="rect">
            <a:avLst/>
          </a:prstGeom>
        </p:spPr>
      </p:pic>
      <p:grpSp>
        <p:nvGrpSpPr>
          <p:cNvPr id="37" name="Group 36">
            <a:extLst>
              <a:ext uri="{FF2B5EF4-FFF2-40B4-BE49-F238E27FC236}">
                <a16:creationId xmlns:a16="http://schemas.microsoft.com/office/drawing/2014/main" id="{1D866A62-8E45-6462-7D6C-34FCFBDEFF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206359"/>
            <a:ext cx="9141713" cy="1371600"/>
            <a:chOff x="-305" y="3144820"/>
            <a:chExt cx="9182100" cy="1551136"/>
          </a:xfrm>
        </p:grpSpPr>
        <p:sp useBgFill="1">
          <p:nvSpPr>
            <p:cNvPr id="38" name="Freeform: Shape 37">
              <a:extLst>
                <a:ext uri="{FF2B5EF4-FFF2-40B4-BE49-F238E27FC236}">
                  <a16:creationId xmlns:a16="http://schemas.microsoft.com/office/drawing/2014/main" id="{B84EAEB0-B460-1EC0-10A7-C07672E64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Freeform: Shape 38">
              <a:extLst>
                <a:ext uri="{FF2B5EF4-FFF2-40B4-BE49-F238E27FC236}">
                  <a16:creationId xmlns:a16="http://schemas.microsoft.com/office/drawing/2014/main" id="{F2F308D5-6259-496E-E073-86B20A7B5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Freeform: Shape 39">
              <a:extLst>
                <a:ext uri="{FF2B5EF4-FFF2-40B4-BE49-F238E27FC236}">
                  <a16:creationId xmlns:a16="http://schemas.microsoft.com/office/drawing/2014/main" id="{E752D846-DFA0-8FBF-EB30-D61D760338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Freeform: Shape 40">
              <a:extLst>
                <a:ext uri="{FF2B5EF4-FFF2-40B4-BE49-F238E27FC236}">
                  <a16:creationId xmlns:a16="http://schemas.microsoft.com/office/drawing/2014/main" id="{FB869FB8-0EC5-86C1-AF44-9B5C3B4499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8" name="TextBox 7">
            <a:extLst>
              <a:ext uri="{FF2B5EF4-FFF2-40B4-BE49-F238E27FC236}">
                <a16:creationId xmlns:a16="http://schemas.microsoft.com/office/drawing/2014/main" id="{ED515818-9D5C-EC2B-7B1F-4ACE33B9E600}"/>
              </a:ext>
            </a:extLst>
          </p:cNvPr>
          <p:cNvSpPr txBox="1"/>
          <p:nvPr/>
        </p:nvSpPr>
        <p:spPr>
          <a:xfrm>
            <a:off x="1303906" y="4425975"/>
            <a:ext cx="5913053" cy="363281"/>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da-DK" sz="2000" b="0" i="0" u="none" strike="noStrike" kern="1200" cap="none" spc="0" normalizeH="0" baseline="0" noProof="0" dirty="0">
                <a:ln>
                  <a:noFill/>
                </a:ln>
                <a:solidFill>
                  <a:srgbClr val="EDDDD5"/>
                </a:solidFill>
                <a:effectLst/>
                <a:uLnTx/>
                <a:uFillTx/>
                <a:latin typeface="Arial"/>
                <a:cs typeface="Arial"/>
                <a:sym typeface="Arial"/>
              </a:rPr>
              <a:t>Events bliver publiceret på vores Facebook side og under events på StudyAbroad.dtu.dk</a:t>
            </a:r>
          </a:p>
        </p:txBody>
      </p:sp>
      <p:pic>
        <p:nvPicPr>
          <p:cNvPr id="3" name="Picture 2">
            <a:extLst>
              <a:ext uri="{FF2B5EF4-FFF2-40B4-BE49-F238E27FC236}">
                <a16:creationId xmlns:a16="http://schemas.microsoft.com/office/drawing/2014/main" id="{392AD7FD-052B-771B-C967-57958687A27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0902" y="4002259"/>
            <a:ext cx="1051046" cy="1051046"/>
          </a:xfrm>
          <a:prstGeom prst="roundRect">
            <a:avLst>
              <a:gd name="adj" fmla="val 16667"/>
            </a:avLst>
          </a:prstGeom>
          <a:ln>
            <a:noFill/>
          </a:ln>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itle 1">
            <a:extLst>
              <a:ext uri="{FF2B5EF4-FFF2-40B4-BE49-F238E27FC236}">
                <a16:creationId xmlns:a16="http://schemas.microsoft.com/office/drawing/2014/main" id="{B315EA8F-FA1C-87C5-C610-E883EE25704C}"/>
              </a:ext>
            </a:extLst>
          </p:cNvPr>
          <p:cNvSpPr>
            <a:spLocks noGrp="1"/>
          </p:cNvSpPr>
          <p:nvPr>
            <p:ph type="title"/>
          </p:nvPr>
        </p:nvSpPr>
        <p:spPr>
          <a:xfrm>
            <a:off x="647636" y="3321239"/>
            <a:ext cx="4640863" cy="750492"/>
          </a:xfrm>
        </p:spPr>
        <p:txBody>
          <a:bodyPr vert="horz" lIns="91440" tIns="45720" rIns="91440" bIns="45720" rtlCol="0" anchor="t">
            <a:noAutofit/>
          </a:bodyPr>
          <a:lstStyle/>
          <a:p>
            <a:pPr algn="l">
              <a:lnSpc>
                <a:spcPct val="90000"/>
              </a:lnSpc>
              <a:spcBef>
                <a:spcPct val="0"/>
              </a:spcBef>
            </a:pPr>
            <a:r>
              <a:rPr lang="en-US" sz="3500" b="1" kern="1200">
                <a:solidFill>
                  <a:schemeClr val="tx2"/>
                </a:solidFill>
                <a:latin typeface="+mj-lt"/>
                <a:ea typeface="+mj-ea"/>
                <a:cs typeface="+mj-cs"/>
              </a:rPr>
              <a:t>Study Abroad </a:t>
            </a:r>
            <a:r>
              <a:rPr lang="en-US" sz="3500" b="1" kern="1200">
                <a:solidFill>
                  <a:schemeClr val="accent2">
                    <a:lumMod val="40000"/>
                    <a:lumOff val="60000"/>
                  </a:schemeClr>
                </a:solidFill>
                <a:latin typeface="+mj-lt"/>
                <a:ea typeface="+mj-ea"/>
                <a:cs typeface="+mj-cs"/>
              </a:rPr>
              <a:t>events</a:t>
            </a:r>
          </a:p>
        </p:txBody>
      </p:sp>
      <p:sp>
        <p:nvSpPr>
          <p:cNvPr id="2" name="Rectangle: Rounded Corners 1">
            <a:extLst>
              <a:ext uri="{FF2B5EF4-FFF2-40B4-BE49-F238E27FC236}">
                <a16:creationId xmlns:a16="http://schemas.microsoft.com/office/drawing/2014/main" id="{3CB38F9A-9B87-F65B-50C2-EBD941705B13}"/>
              </a:ext>
            </a:extLst>
          </p:cNvPr>
          <p:cNvSpPr/>
          <p:nvPr/>
        </p:nvSpPr>
        <p:spPr>
          <a:xfrm>
            <a:off x="1413408" y="3961125"/>
            <a:ext cx="3704691" cy="82268"/>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2594546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4D43-E900-BC72-746D-F01BD4F390E8}"/>
              </a:ext>
            </a:extLst>
          </p:cNvPr>
          <p:cNvSpPr>
            <a:spLocks noGrp="1"/>
          </p:cNvSpPr>
          <p:nvPr>
            <p:ph type="ctrTitle"/>
          </p:nvPr>
        </p:nvSpPr>
        <p:spPr/>
        <p:txBody>
          <a:bodyPr/>
          <a:lstStyle/>
          <a:p>
            <a:r>
              <a:rPr lang="da-DK" dirty="0">
                <a:solidFill>
                  <a:schemeClr val="accent2">
                    <a:lumMod val="40000"/>
                    <a:lumOff val="60000"/>
                  </a:schemeClr>
                </a:solidFill>
              </a:rPr>
              <a:t>Praktik i Udlandet</a:t>
            </a:r>
          </a:p>
        </p:txBody>
      </p:sp>
      <p:sp>
        <p:nvSpPr>
          <p:cNvPr id="3" name="Block Arc 3">
            <a:extLst>
              <a:ext uri="{FF2B5EF4-FFF2-40B4-BE49-F238E27FC236}">
                <a16:creationId xmlns:a16="http://schemas.microsoft.com/office/drawing/2014/main" id="{9B05D018-D30B-2752-AEE3-E3E801D19523}"/>
              </a:ext>
            </a:extLst>
          </p:cNvPr>
          <p:cNvSpPr/>
          <p:nvPr/>
        </p:nvSpPr>
        <p:spPr>
          <a:xfrm rot="3526855">
            <a:off x="1168299" y="3617494"/>
            <a:ext cx="2056129" cy="2056129"/>
          </a:xfrm>
          <a:prstGeom prst="blockArc">
            <a:avLst>
              <a:gd name="adj1" fmla="val 5230986"/>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grpSp>
        <p:nvGrpSpPr>
          <p:cNvPr id="4" name="Group 2">
            <a:extLst>
              <a:ext uri="{FF2B5EF4-FFF2-40B4-BE49-F238E27FC236}">
                <a16:creationId xmlns:a16="http://schemas.microsoft.com/office/drawing/2014/main" id="{A15B44E2-29B8-660C-252D-2D8786102BC5}"/>
              </a:ext>
            </a:extLst>
          </p:cNvPr>
          <p:cNvGrpSpPr/>
          <p:nvPr/>
        </p:nvGrpSpPr>
        <p:grpSpPr>
          <a:xfrm rot="9561625">
            <a:off x="924043" y="962089"/>
            <a:ext cx="3392919" cy="432557"/>
            <a:chOff x="5381949" y="4229016"/>
            <a:chExt cx="3392919" cy="432557"/>
          </a:xfrm>
        </p:grpSpPr>
        <p:sp>
          <p:nvSpPr>
            <p:cNvPr id="5" name="Rectangle: Rounded Corners 3">
              <a:extLst>
                <a:ext uri="{FF2B5EF4-FFF2-40B4-BE49-F238E27FC236}">
                  <a16:creationId xmlns:a16="http://schemas.microsoft.com/office/drawing/2014/main" id="{01084FE2-D43B-6214-2DE8-CCD064B50E26}"/>
                </a:ext>
              </a:extLst>
            </p:cNvPr>
            <p:cNvSpPr/>
            <p:nvPr/>
          </p:nvSpPr>
          <p:spPr>
            <a:xfrm rot="2258091">
              <a:off x="5381949" y="4229016"/>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Rectangle: Rounded Corners 3">
              <a:extLst>
                <a:ext uri="{FF2B5EF4-FFF2-40B4-BE49-F238E27FC236}">
                  <a16:creationId xmlns:a16="http://schemas.microsoft.com/office/drawing/2014/main" id="{977C683C-8F87-7792-9FDB-0323C1FB090D}"/>
                </a:ext>
              </a:extLst>
            </p:cNvPr>
            <p:cNvSpPr/>
            <p:nvPr/>
          </p:nvSpPr>
          <p:spPr>
            <a:xfrm rot="649507">
              <a:off x="5914053" y="4485788"/>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Rectangle: Rounded Corners 3">
              <a:extLst>
                <a:ext uri="{FF2B5EF4-FFF2-40B4-BE49-F238E27FC236}">
                  <a16:creationId xmlns:a16="http://schemas.microsoft.com/office/drawing/2014/main" id="{1AE493B6-CA49-C8D9-41B7-A79BBBCABB28}"/>
                </a:ext>
              </a:extLst>
            </p:cNvPr>
            <p:cNvSpPr/>
            <p:nvPr/>
          </p:nvSpPr>
          <p:spPr>
            <a:xfrm rot="20861999">
              <a:off x="6558734" y="4507077"/>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ctangle: Rounded Corners 3">
              <a:extLst>
                <a:ext uri="{FF2B5EF4-FFF2-40B4-BE49-F238E27FC236}">
                  <a16:creationId xmlns:a16="http://schemas.microsoft.com/office/drawing/2014/main" id="{EFBBBD05-49A3-27BE-6F89-8DB1169E3474}"/>
                </a:ext>
              </a:extLst>
            </p:cNvPr>
            <p:cNvSpPr/>
            <p:nvPr/>
          </p:nvSpPr>
          <p:spPr>
            <a:xfrm rot="10074115">
              <a:off x="7203793" y="432797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Rounded Corners 3">
              <a:extLst>
                <a:ext uri="{FF2B5EF4-FFF2-40B4-BE49-F238E27FC236}">
                  <a16:creationId xmlns:a16="http://schemas.microsoft.com/office/drawing/2014/main" id="{9CD567C5-15DF-6B76-9C62-2430F1B359B2}"/>
                </a:ext>
              </a:extLst>
            </p:cNvPr>
            <p:cNvSpPr/>
            <p:nvPr/>
          </p:nvSpPr>
          <p:spPr>
            <a:xfrm rot="11214357">
              <a:off x="7846610" y="4310892"/>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ctangle: Rounded Corners 3">
              <a:extLst>
                <a:ext uri="{FF2B5EF4-FFF2-40B4-BE49-F238E27FC236}">
                  <a16:creationId xmlns:a16="http://schemas.microsoft.com/office/drawing/2014/main" id="{0D7A574C-358C-B278-B919-551ABFCA6868}"/>
                </a:ext>
              </a:extLst>
            </p:cNvPr>
            <p:cNvSpPr/>
            <p:nvPr/>
          </p:nvSpPr>
          <p:spPr>
            <a:xfrm rot="13016598">
              <a:off x="8373078" y="4545285"/>
              <a:ext cx="401790" cy="11628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 name="Group 9">
            <a:extLst>
              <a:ext uri="{FF2B5EF4-FFF2-40B4-BE49-F238E27FC236}">
                <a16:creationId xmlns:a16="http://schemas.microsoft.com/office/drawing/2014/main" id="{59EA7B8C-A6DB-6C5E-90D0-C8BB1BDAC05A}"/>
              </a:ext>
            </a:extLst>
          </p:cNvPr>
          <p:cNvGrpSpPr/>
          <p:nvPr/>
        </p:nvGrpSpPr>
        <p:grpSpPr>
          <a:xfrm rot="2431280">
            <a:off x="7886899" y="1904531"/>
            <a:ext cx="1683097" cy="2192740"/>
            <a:chOff x="6603924" y="-285960"/>
            <a:chExt cx="1720343" cy="2345727"/>
          </a:xfrm>
        </p:grpSpPr>
        <p:grpSp>
          <p:nvGrpSpPr>
            <p:cNvPr id="12" name="Group 10">
              <a:extLst>
                <a:ext uri="{FF2B5EF4-FFF2-40B4-BE49-F238E27FC236}">
                  <a16:creationId xmlns:a16="http://schemas.microsoft.com/office/drawing/2014/main" id="{E71BC903-9877-6AA7-8321-FD5CA15693C1}"/>
                </a:ext>
              </a:extLst>
            </p:cNvPr>
            <p:cNvGrpSpPr/>
            <p:nvPr/>
          </p:nvGrpSpPr>
          <p:grpSpPr>
            <a:xfrm rot="800171">
              <a:off x="6603924" y="-285960"/>
              <a:ext cx="1447959" cy="2120731"/>
              <a:chOff x="737887" y="131071"/>
              <a:chExt cx="1447959" cy="2120731"/>
            </a:xfrm>
          </p:grpSpPr>
          <p:grpSp>
            <p:nvGrpSpPr>
              <p:cNvPr id="17" name="Group 15">
                <a:extLst>
                  <a:ext uri="{FF2B5EF4-FFF2-40B4-BE49-F238E27FC236}">
                    <a16:creationId xmlns:a16="http://schemas.microsoft.com/office/drawing/2014/main" id="{63BCFE27-0B43-2ED1-2709-084EDFA26812}"/>
                  </a:ext>
                </a:extLst>
              </p:cNvPr>
              <p:cNvGrpSpPr/>
              <p:nvPr/>
            </p:nvGrpSpPr>
            <p:grpSpPr>
              <a:xfrm rot="5400000">
                <a:off x="791079" y="1071187"/>
                <a:ext cx="1127423" cy="1233808"/>
                <a:chOff x="7481899" y="3271669"/>
                <a:chExt cx="1366176" cy="1541347"/>
              </a:xfrm>
            </p:grpSpPr>
            <p:sp>
              <p:nvSpPr>
                <p:cNvPr id="22" name="Rectangle: Rounded Corners 3">
                  <a:extLst>
                    <a:ext uri="{FF2B5EF4-FFF2-40B4-BE49-F238E27FC236}">
                      <a16:creationId xmlns:a16="http://schemas.microsoft.com/office/drawing/2014/main" id="{B679304F-586C-882D-9A83-1138BD4A2210}"/>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Rectangle: Rounded Corners 3">
                  <a:extLst>
                    <a:ext uri="{FF2B5EF4-FFF2-40B4-BE49-F238E27FC236}">
                      <a16:creationId xmlns:a16="http://schemas.microsoft.com/office/drawing/2014/main" id="{D5E15937-1CA1-A716-D0A0-EA17BDB84A5C}"/>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Rectangle: Rounded Corners 3">
                  <a:extLst>
                    <a:ext uri="{FF2B5EF4-FFF2-40B4-BE49-F238E27FC236}">
                      <a16:creationId xmlns:a16="http://schemas.microsoft.com/office/drawing/2014/main" id="{B0819009-77E4-D87B-FDD1-9FA5691F91F8}"/>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8" name="Group 16">
                <a:extLst>
                  <a:ext uri="{FF2B5EF4-FFF2-40B4-BE49-F238E27FC236}">
                    <a16:creationId xmlns:a16="http://schemas.microsoft.com/office/drawing/2014/main" id="{54273BFC-A83E-D9A0-6B7D-91040DF549A9}"/>
                  </a:ext>
                </a:extLst>
              </p:cNvPr>
              <p:cNvGrpSpPr/>
              <p:nvPr/>
            </p:nvGrpSpPr>
            <p:grpSpPr>
              <a:xfrm rot="13200268">
                <a:off x="1058423" y="131071"/>
                <a:ext cx="1127423" cy="1233808"/>
                <a:chOff x="7481899" y="3271669"/>
                <a:chExt cx="1366176" cy="1541347"/>
              </a:xfrm>
            </p:grpSpPr>
            <p:sp>
              <p:nvSpPr>
                <p:cNvPr id="19" name="Rectangle: Rounded Corners 3">
                  <a:extLst>
                    <a:ext uri="{FF2B5EF4-FFF2-40B4-BE49-F238E27FC236}">
                      <a16:creationId xmlns:a16="http://schemas.microsoft.com/office/drawing/2014/main" id="{BFE72E03-6AC7-FD9F-A16F-33AB41D4BB82}"/>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ctangle: Rounded Corners 3">
                  <a:extLst>
                    <a:ext uri="{FF2B5EF4-FFF2-40B4-BE49-F238E27FC236}">
                      <a16:creationId xmlns:a16="http://schemas.microsoft.com/office/drawing/2014/main" id="{666110B6-EB02-70E1-EB98-2944690C472B}"/>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Rectangle: Rounded Corners 3">
                  <a:extLst>
                    <a:ext uri="{FF2B5EF4-FFF2-40B4-BE49-F238E27FC236}">
                      <a16:creationId xmlns:a16="http://schemas.microsoft.com/office/drawing/2014/main" id="{7B7EF19A-3968-294A-B698-A7BA481E0241}"/>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3" name="Group 11">
              <a:extLst>
                <a:ext uri="{FF2B5EF4-FFF2-40B4-BE49-F238E27FC236}">
                  <a16:creationId xmlns:a16="http://schemas.microsoft.com/office/drawing/2014/main" id="{0A66502B-4935-19E5-63F2-89080C42536B}"/>
                </a:ext>
              </a:extLst>
            </p:cNvPr>
            <p:cNvGrpSpPr/>
            <p:nvPr/>
          </p:nvGrpSpPr>
          <p:grpSpPr>
            <a:xfrm rot="7419639">
              <a:off x="7269801" y="1005301"/>
              <a:ext cx="1472133" cy="636799"/>
              <a:chOff x="7039088" y="142036"/>
              <a:chExt cx="1472133" cy="636799"/>
            </a:xfrm>
          </p:grpSpPr>
          <p:sp>
            <p:nvSpPr>
              <p:cNvPr id="14" name="Rectangle: Rounded Corners 3">
                <a:extLst>
                  <a:ext uri="{FF2B5EF4-FFF2-40B4-BE49-F238E27FC236}">
                    <a16:creationId xmlns:a16="http://schemas.microsoft.com/office/drawing/2014/main" id="{646D9E2A-E95E-AAFC-1787-0337F9128274}"/>
                  </a:ext>
                </a:extLst>
              </p:cNvPr>
              <p:cNvSpPr/>
              <p:nvPr/>
            </p:nvSpPr>
            <p:spPr>
              <a:xfrm rot="11544805">
                <a:off x="7687726" y="142036"/>
                <a:ext cx="410682" cy="12440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0C045494-7E10-5B3E-AB15-A7426D897E9C}"/>
                  </a:ext>
                </a:extLst>
              </p:cNvPr>
              <p:cNvSpPr/>
              <p:nvPr/>
            </p:nvSpPr>
            <p:spPr>
              <a:xfrm rot="13778610">
                <a:off x="8239193" y="506807"/>
                <a:ext cx="423388" cy="120668"/>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ctangle: Rounded Corners 3">
                <a:extLst>
                  <a:ext uri="{FF2B5EF4-FFF2-40B4-BE49-F238E27FC236}">
                    <a16:creationId xmlns:a16="http://schemas.microsoft.com/office/drawing/2014/main" id="{686E5098-555C-C175-4A3D-D4C75D566FBF}"/>
                  </a:ext>
                </a:extLst>
              </p:cNvPr>
              <p:cNvSpPr/>
              <p:nvPr/>
            </p:nvSpPr>
            <p:spPr>
              <a:xfrm rot="8780361">
                <a:off x="7039088" y="252412"/>
                <a:ext cx="410682" cy="124402"/>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Tree>
    <p:extLst>
      <p:ext uri="{BB962C8B-B14F-4D97-AF65-F5344CB8AC3E}">
        <p14:creationId xmlns:p14="http://schemas.microsoft.com/office/powerpoint/2010/main" val="3221500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E3F42F0B-D699-8EEB-C101-72C0C159D8C1}"/>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EBB0B70-8E91-231B-06CB-0C23F7B02C7A}"/>
              </a:ext>
            </a:extLst>
          </p:cNvPr>
          <p:cNvSpPr/>
          <p:nvPr/>
        </p:nvSpPr>
        <p:spPr>
          <a:xfrm>
            <a:off x="642531" y="1149411"/>
            <a:ext cx="7728768" cy="4531942"/>
          </a:xfrm>
          <a:prstGeom prst="roundRect">
            <a:avLst>
              <a:gd name="adj" fmla="val 7324"/>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Title 1">
            <a:extLst>
              <a:ext uri="{FF2B5EF4-FFF2-40B4-BE49-F238E27FC236}">
                <a16:creationId xmlns:a16="http://schemas.microsoft.com/office/drawing/2014/main" id="{C8605E95-D226-9E6C-ED93-71FDEE1DA4D1}"/>
              </a:ext>
            </a:extLst>
          </p:cNvPr>
          <p:cNvSpPr>
            <a:spLocks noGrp="1"/>
          </p:cNvSpPr>
          <p:nvPr>
            <p:ph type="title"/>
          </p:nvPr>
        </p:nvSpPr>
        <p:spPr>
          <a:xfrm>
            <a:off x="2551088" y="327452"/>
            <a:ext cx="4041824" cy="706998"/>
          </a:xfrm>
        </p:spPr>
        <p:txBody>
          <a:bodyPr vert="horz" lIns="91440" tIns="45720" rIns="91440" bIns="45720" rtlCol="0" anchor="ctr">
            <a:normAutofit/>
          </a:bodyPr>
          <a:lstStyle/>
          <a:p>
            <a:pPr>
              <a:lnSpc>
                <a:spcPct val="90000"/>
              </a:lnSpc>
              <a:spcBef>
                <a:spcPct val="0"/>
              </a:spcBef>
            </a:pPr>
            <a:r>
              <a:rPr lang="en-US" sz="3500" b="1" kern="1200">
                <a:solidFill>
                  <a:schemeClr val="tx2"/>
                </a:solidFill>
                <a:latin typeface="+mj-lt"/>
                <a:ea typeface="+mj-ea"/>
                <a:cs typeface="+mj-cs"/>
              </a:rPr>
              <a:t>Study</a:t>
            </a:r>
            <a:r>
              <a:rPr lang="en-US" sz="3500" b="1" kern="1200">
                <a:solidFill>
                  <a:schemeClr val="accent2">
                    <a:lumMod val="40000"/>
                    <a:lumOff val="60000"/>
                  </a:schemeClr>
                </a:solidFill>
                <a:latin typeface="+mj-lt"/>
                <a:ea typeface="+mj-ea"/>
                <a:cs typeface="+mj-cs"/>
              </a:rPr>
              <a:t> Abroad</a:t>
            </a:r>
            <a:endParaRPr lang="en-US" sz="3500" b="1" kern="1200">
              <a:solidFill>
                <a:schemeClr val="tx2"/>
              </a:solidFill>
              <a:latin typeface="+mj-lt"/>
              <a:ea typeface="+mj-ea"/>
              <a:cs typeface="+mj-cs"/>
            </a:endParaRPr>
          </a:p>
        </p:txBody>
      </p:sp>
      <p:sp>
        <p:nvSpPr>
          <p:cNvPr id="177" name="Shape 177" descr="division of JHU">
            <a:extLst>
              <a:ext uri="{FF2B5EF4-FFF2-40B4-BE49-F238E27FC236}">
                <a16:creationId xmlns:a16="http://schemas.microsoft.com/office/drawing/2014/main" id="{35FA2BC3-E2A0-C5B8-4EA4-70BBD39E3E39}"/>
              </a:ext>
            </a:extLst>
          </p:cNvPr>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4" name="Block Arc 3">
            <a:extLst>
              <a:ext uri="{FF2B5EF4-FFF2-40B4-BE49-F238E27FC236}">
                <a16:creationId xmlns:a16="http://schemas.microsoft.com/office/drawing/2014/main" id="{2212A571-DE65-EB00-E9E3-7441B687833E}"/>
              </a:ext>
            </a:extLst>
          </p:cNvPr>
          <p:cNvSpPr/>
          <p:nvPr/>
        </p:nvSpPr>
        <p:spPr>
          <a:xfrm rot="20665865">
            <a:off x="247891" y="926316"/>
            <a:ext cx="1553118" cy="1553118"/>
          </a:xfrm>
          <a:prstGeom prst="blockArc">
            <a:avLst>
              <a:gd name="adj1" fmla="val 6572551"/>
              <a:gd name="adj2" fmla="val 27117"/>
              <a:gd name="adj3" fmla="val 5660"/>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tx1"/>
              </a:solidFill>
            </a:endParaRPr>
          </a:p>
        </p:txBody>
      </p:sp>
      <p:grpSp>
        <p:nvGrpSpPr>
          <p:cNvPr id="16" name="Group 15">
            <a:extLst>
              <a:ext uri="{FF2B5EF4-FFF2-40B4-BE49-F238E27FC236}">
                <a16:creationId xmlns:a16="http://schemas.microsoft.com/office/drawing/2014/main" id="{B8FF6E14-1B31-FD1F-8B8D-ACC4ABD701D7}"/>
              </a:ext>
            </a:extLst>
          </p:cNvPr>
          <p:cNvGrpSpPr/>
          <p:nvPr/>
        </p:nvGrpSpPr>
        <p:grpSpPr>
          <a:xfrm rot="4155415">
            <a:off x="7124962" y="2108351"/>
            <a:ext cx="2093195" cy="1533939"/>
            <a:chOff x="6656949" y="1888609"/>
            <a:chExt cx="2093195" cy="1533939"/>
          </a:xfrm>
        </p:grpSpPr>
        <p:grpSp>
          <p:nvGrpSpPr>
            <p:cNvPr id="12" name="Group 11">
              <a:extLst>
                <a:ext uri="{FF2B5EF4-FFF2-40B4-BE49-F238E27FC236}">
                  <a16:creationId xmlns:a16="http://schemas.microsoft.com/office/drawing/2014/main" id="{E4337299-C512-71BF-4FAF-6C2A5245B891}"/>
                </a:ext>
              </a:extLst>
            </p:cNvPr>
            <p:cNvGrpSpPr/>
            <p:nvPr/>
          </p:nvGrpSpPr>
          <p:grpSpPr>
            <a:xfrm rot="18919732">
              <a:off x="7622721" y="2188740"/>
              <a:ext cx="1127423" cy="1233808"/>
              <a:chOff x="7481899" y="3271669"/>
              <a:chExt cx="1366176" cy="1541347"/>
            </a:xfrm>
          </p:grpSpPr>
          <p:sp>
            <p:nvSpPr>
              <p:cNvPr id="13" name="Rectangle: Rounded Corners 3">
                <a:extLst>
                  <a:ext uri="{FF2B5EF4-FFF2-40B4-BE49-F238E27FC236}">
                    <a16:creationId xmlns:a16="http://schemas.microsoft.com/office/drawing/2014/main" id="{DA4759E0-ED6E-1BB2-A637-04CDF4DB124B}"/>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ctangle: Rounded Corners 3">
                <a:extLst>
                  <a:ext uri="{FF2B5EF4-FFF2-40B4-BE49-F238E27FC236}">
                    <a16:creationId xmlns:a16="http://schemas.microsoft.com/office/drawing/2014/main" id="{C0209843-53B8-1E8D-C95E-E09847DEFFDB}"/>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ctangle: Rounded Corners 3">
                <a:extLst>
                  <a:ext uri="{FF2B5EF4-FFF2-40B4-BE49-F238E27FC236}">
                    <a16:creationId xmlns:a16="http://schemas.microsoft.com/office/drawing/2014/main" id="{2DF640A9-065C-B757-AF6C-C52525F0AF46}"/>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8" name="Group 7">
              <a:extLst>
                <a:ext uri="{FF2B5EF4-FFF2-40B4-BE49-F238E27FC236}">
                  <a16:creationId xmlns:a16="http://schemas.microsoft.com/office/drawing/2014/main" id="{EA49FCDB-32A7-1BD0-9B16-908EC4ABB95A}"/>
                </a:ext>
              </a:extLst>
            </p:cNvPr>
            <p:cNvGrpSpPr/>
            <p:nvPr/>
          </p:nvGrpSpPr>
          <p:grpSpPr>
            <a:xfrm rot="10800000">
              <a:off x="6656949" y="1888609"/>
              <a:ext cx="1127423" cy="1233808"/>
              <a:chOff x="7481899" y="3271669"/>
              <a:chExt cx="1366176" cy="1541347"/>
            </a:xfrm>
          </p:grpSpPr>
          <p:sp>
            <p:nvSpPr>
              <p:cNvPr id="9" name="Rectangle: Rounded Corners 3">
                <a:extLst>
                  <a:ext uri="{FF2B5EF4-FFF2-40B4-BE49-F238E27FC236}">
                    <a16:creationId xmlns:a16="http://schemas.microsoft.com/office/drawing/2014/main" id="{7DA14887-E985-BDC0-8EA6-ADD1E5C67A09}"/>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ctangle: Rounded Corners 3">
                <a:extLst>
                  <a:ext uri="{FF2B5EF4-FFF2-40B4-BE49-F238E27FC236}">
                    <a16:creationId xmlns:a16="http://schemas.microsoft.com/office/drawing/2014/main" id="{FFFB1117-8FC0-3904-329C-2B674500AFF3}"/>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ctangle: Rounded Corners 3">
                <a:extLst>
                  <a:ext uri="{FF2B5EF4-FFF2-40B4-BE49-F238E27FC236}">
                    <a16:creationId xmlns:a16="http://schemas.microsoft.com/office/drawing/2014/main" id="{27A5FCD4-DF23-0477-C5BB-322D8E455EA8}"/>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grpSp>
      <p:pic>
        <p:nvPicPr>
          <p:cNvPr id="17" name="Billede 16">
            <a:extLst>
              <a:ext uri="{FF2B5EF4-FFF2-40B4-BE49-F238E27FC236}">
                <a16:creationId xmlns:a16="http://schemas.microsoft.com/office/drawing/2014/main" id="{0DDD39A9-1E2D-D902-7877-E7F4E59295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0278" y="1413580"/>
            <a:ext cx="7010975" cy="4628763"/>
          </a:xfrm>
          <a:prstGeom prst="roundRect">
            <a:avLst>
              <a:gd name="adj" fmla="val 8148"/>
            </a:avLst>
          </a:prstGeom>
        </p:spPr>
      </p:pic>
      <p:pic>
        <p:nvPicPr>
          <p:cNvPr id="20" name="Billede 19">
            <a:extLst>
              <a:ext uri="{FF2B5EF4-FFF2-40B4-BE49-F238E27FC236}">
                <a16:creationId xmlns:a16="http://schemas.microsoft.com/office/drawing/2014/main" id="{3F7753B9-57F9-87E9-F300-AF561D8D76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57296" y="4028220"/>
            <a:ext cx="1019647" cy="1019647"/>
          </a:xfrm>
          <a:prstGeom prst="roundRect">
            <a:avLst/>
          </a:prstGeom>
        </p:spPr>
      </p:pic>
    </p:spTree>
    <p:extLst>
      <p:ext uri="{BB962C8B-B14F-4D97-AF65-F5344CB8AC3E}">
        <p14:creationId xmlns:p14="http://schemas.microsoft.com/office/powerpoint/2010/main" val="4276300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88B4E-D9B3-A413-386D-0214B3C1B6E0}"/>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F0090E5-CDB7-98A3-EF9B-84CEA5284DE2}"/>
              </a:ext>
            </a:extLst>
          </p:cNvPr>
          <p:cNvSpPr/>
          <p:nvPr/>
        </p:nvSpPr>
        <p:spPr>
          <a:xfrm>
            <a:off x="0" y="-2284858"/>
            <a:ext cx="9144000" cy="5475733"/>
          </a:xfrm>
          <a:prstGeom prst="roundRect">
            <a:avLst>
              <a:gd name="adj" fmla="val 5683"/>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ctangle 2">
            <a:extLst>
              <a:ext uri="{FF2B5EF4-FFF2-40B4-BE49-F238E27FC236}">
                <a16:creationId xmlns:a16="http://schemas.microsoft.com/office/drawing/2014/main" id="{E42CAB4A-7226-F4D8-0CEC-E92F2528278F}"/>
              </a:ext>
            </a:extLst>
          </p:cNvPr>
          <p:cNvSpPr/>
          <p:nvPr/>
        </p:nvSpPr>
        <p:spPr>
          <a:xfrm>
            <a:off x="1696500" y="3422730"/>
            <a:ext cx="5738073" cy="1143070"/>
          </a:xfrm>
          <a:prstGeom prst="rect">
            <a:avLst/>
          </a:prstGeom>
        </p:spPr>
        <p:txBody>
          <a:bodyPr wrap="square">
            <a:spAutoFit/>
          </a:bodyPr>
          <a:lstStyle/>
          <a:p>
            <a:pPr lvl="1">
              <a:lnSpc>
                <a:spcPct val="150000"/>
              </a:lnSpc>
            </a:pPr>
            <a:r>
              <a:rPr lang="da-DK" sz="2400" dirty="0">
                <a:solidFill>
                  <a:schemeClr val="tx2"/>
                </a:solidFill>
                <a:latin typeface="Calibri" panose="020F0502020204030204" pitchFamily="34" charset="0"/>
                <a:cs typeface="Calibri" panose="020F0502020204030204" pitchFamily="34" charset="0"/>
              </a:rPr>
              <a:t>Du skal selv finde din praktikplads </a:t>
            </a:r>
          </a:p>
          <a:p>
            <a:pPr lvl="1">
              <a:lnSpc>
                <a:spcPct val="150000"/>
              </a:lnSpc>
            </a:pPr>
            <a:r>
              <a:rPr lang="da-DK" sz="2400" dirty="0">
                <a:solidFill>
                  <a:schemeClr val="tx2"/>
                </a:solidFill>
                <a:latin typeface="Calibri" panose="020F0502020204030204" pitchFamily="34" charset="0"/>
                <a:cs typeface="Calibri" panose="020F0502020204030204" pitchFamily="34" charset="0"/>
              </a:rPr>
              <a:t>lige som hvis du tager din praktik i Danmark</a:t>
            </a:r>
          </a:p>
        </p:txBody>
      </p:sp>
      <p:sp>
        <p:nvSpPr>
          <p:cNvPr id="2" name="Rectangle: Rounded Corners 1">
            <a:extLst>
              <a:ext uri="{FF2B5EF4-FFF2-40B4-BE49-F238E27FC236}">
                <a16:creationId xmlns:a16="http://schemas.microsoft.com/office/drawing/2014/main" id="{BE738635-5B7A-0556-E71C-3543B2B1EE60}"/>
              </a:ext>
            </a:extLst>
          </p:cNvPr>
          <p:cNvSpPr/>
          <p:nvPr/>
        </p:nvSpPr>
        <p:spPr>
          <a:xfrm>
            <a:off x="697428" y="3290305"/>
            <a:ext cx="2766830" cy="82268"/>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6" descr="Experience at the Technical University of Madrid, Spain by Daniel">
            <a:extLst>
              <a:ext uri="{FF2B5EF4-FFF2-40B4-BE49-F238E27FC236}">
                <a16:creationId xmlns:a16="http://schemas.microsoft.com/office/drawing/2014/main" id="{4A5A9503-583F-9A8B-23AC-D11FD3A6EC3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07449"/>
            <a:ext cx="9144000" cy="3333750"/>
          </a:xfrm>
          <a:prstGeom prst="roundRect">
            <a:avLst>
              <a:gd name="adj" fmla="val 10381"/>
            </a:avLst>
          </a:prstGeom>
          <a:noFill/>
          <a:extLst>
            <a:ext uri="{909E8E84-426E-40DD-AFC4-6F175D3DCCD1}">
              <a14:hiddenFill xmlns:a14="http://schemas.microsoft.com/office/drawing/2010/main">
                <a:solidFill>
                  <a:srgbClr val="FFFFFF"/>
                </a:solidFill>
              </a14:hiddenFill>
            </a:ext>
          </a:extLst>
        </p:spPr>
      </p:pic>
      <p:pic>
        <p:nvPicPr>
          <p:cNvPr id="9" name="Picture 2" descr="O:\AUS\Intern\Drift\Internationalt samarbejde\REJS TIL UDLANDET\FASE 3. Implementering\B. Markedsføring\AFR og Welovepeople\Logo\Logo\dtu_StudyAbroad_png\DTU_StudyAbroad_RGB_NEG.png">
            <a:extLst>
              <a:ext uri="{FF2B5EF4-FFF2-40B4-BE49-F238E27FC236}">
                <a16:creationId xmlns:a16="http://schemas.microsoft.com/office/drawing/2014/main" id="{C8A164E2-1D0C-A8A0-E2C4-20AE3E25A40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812360" y="85774"/>
            <a:ext cx="1224136" cy="153348"/>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B8100004-4732-3359-2C40-92E7DCDBFCA1}"/>
              </a:ext>
            </a:extLst>
          </p:cNvPr>
          <p:cNvSpPr txBox="1"/>
          <p:nvPr/>
        </p:nvSpPr>
        <p:spPr>
          <a:xfrm>
            <a:off x="4709814" y="2325816"/>
            <a:ext cx="4139952" cy="230832"/>
          </a:xfrm>
          <a:prstGeom prst="rect">
            <a:avLst/>
          </a:prstGeom>
          <a:noFill/>
        </p:spPr>
        <p:txBody>
          <a:bodyPr wrap="square" rtlCol="0">
            <a:spAutoFit/>
          </a:bodyPr>
          <a:lstStyle/>
          <a:p>
            <a:pPr algn="r"/>
            <a:r>
              <a:rPr lang="en-US" sz="900" b="1" dirty="0">
                <a:solidFill>
                  <a:schemeClr val="bg1"/>
                </a:solidFill>
              </a:rPr>
              <a:t>Technical University of Madrid (UPM), </a:t>
            </a:r>
            <a:r>
              <a:rPr lang="en-US" sz="900" b="1" dirty="0" err="1">
                <a:solidFill>
                  <a:schemeClr val="bg1"/>
                </a:solidFill>
              </a:rPr>
              <a:t>spain</a:t>
            </a:r>
            <a:endParaRPr lang="en-US" sz="900" b="1" dirty="0">
              <a:solidFill>
                <a:schemeClr val="bg1"/>
              </a:solidFill>
            </a:endParaRPr>
          </a:p>
        </p:txBody>
      </p:sp>
      <p:sp>
        <p:nvSpPr>
          <p:cNvPr id="19" name="Flowchart: Connector 7">
            <a:extLst>
              <a:ext uri="{FF2B5EF4-FFF2-40B4-BE49-F238E27FC236}">
                <a16:creationId xmlns:a16="http://schemas.microsoft.com/office/drawing/2014/main" id="{DA0F5337-77A2-A8C5-C272-EEF1A7DE80B2}"/>
              </a:ext>
            </a:extLst>
          </p:cNvPr>
          <p:cNvSpPr/>
          <p:nvPr/>
        </p:nvSpPr>
        <p:spPr>
          <a:xfrm>
            <a:off x="1501926" y="371626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itle 1">
            <a:extLst>
              <a:ext uri="{FF2B5EF4-FFF2-40B4-BE49-F238E27FC236}">
                <a16:creationId xmlns:a16="http://schemas.microsoft.com/office/drawing/2014/main" id="{2FCD286C-30C7-FBBC-B4AC-3350189F54EB}"/>
              </a:ext>
            </a:extLst>
          </p:cNvPr>
          <p:cNvSpPr txBox="1">
            <a:spLocks/>
          </p:cNvSpPr>
          <p:nvPr/>
        </p:nvSpPr>
        <p:spPr>
          <a:xfrm>
            <a:off x="630752" y="2611376"/>
            <a:ext cx="2131497" cy="628772"/>
          </a:xfrm>
          <a:prstGeom prst="rect">
            <a:avLst/>
          </a:prstGeom>
          <a:noFill/>
          <a:ln>
            <a:noFill/>
          </a:ln>
        </p:spPr>
        <p:txBody>
          <a:bodyPr wrap="square" lIns="91425" tIns="91425" rIns="91425" bIns="91425"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chemeClr val="dk1"/>
              </a:buClr>
              <a:buFont typeface="Calibri"/>
              <a:buNone/>
              <a:defRPr sz="4400" b="0" i="0" u="none" strike="noStrike" cap="none">
                <a:solidFill>
                  <a:schemeClr val="dk1"/>
                </a:solidFill>
                <a:latin typeface="Calibri"/>
                <a:ea typeface="Calibri"/>
                <a:cs typeface="Calibri"/>
                <a:sym typeface="Calibri"/>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pPr algn="l"/>
            <a:r>
              <a:rPr lang="da-DK" sz="3200" b="1" dirty="0">
                <a:solidFill>
                  <a:schemeClr val="accent2">
                    <a:lumMod val="60000"/>
                    <a:lumOff val="40000"/>
                  </a:schemeClr>
                </a:solidFill>
                <a:latin typeface="Arial"/>
                <a:ea typeface="Arial"/>
                <a:cs typeface="Arial"/>
                <a:sym typeface="Arial"/>
              </a:rPr>
              <a:t>Hvor?</a:t>
            </a:r>
            <a:endParaRPr lang="da-DK" sz="3200" b="1" dirty="0">
              <a:solidFill>
                <a:schemeClr val="accent2">
                  <a:lumMod val="60000"/>
                  <a:lumOff val="40000"/>
                </a:schemeClr>
              </a:solidFill>
              <a:latin typeface="+mn-lt"/>
              <a:cs typeface="Calibri" panose="020F0502020204030204" pitchFamily="34" charset="0"/>
            </a:endParaRPr>
          </a:p>
        </p:txBody>
      </p:sp>
      <p:sp>
        <p:nvSpPr>
          <p:cNvPr id="21" name="Flowchart: Connector 7">
            <a:extLst>
              <a:ext uri="{FF2B5EF4-FFF2-40B4-BE49-F238E27FC236}">
                <a16:creationId xmlns:a16="http://schemas.microsoft.com/office/drawing/2014/main" id="{243AB616-A15F-8EF2-EB8F-A7FF4E025D5F}"/>
              </a:ext>
            </a:extLst>
          </p:cNvPr>
          <p:cNvSpPr/>
          <p:nvPr/>
        </p:nvSpPr>
        <p:spPr>
          <a:xfrm>
            <a:off x="1501926" y="4287766"/>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34661871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grpSp>
        <p:nvGrpSpPr>
          <p:cNvPr id="21" name="Gruppe 20">
            <a:extLst>
              <a:ext uri="{FF2B5EF4-FFF2-40B4-BE49-F238E27FC236}">
                <a16:creationId xmlns:a16="http://schemas.microsoft.com/office/drawing/2014/main" id="{9AC4B46C-A9EB-0D9E-93EB-C05CF2E4EECB}"/>
              </a:ext>
            </a:extLst>
          </p:cNvPr>
          <p:cNvGrpSpPr/>
          <p:nvPr/>
        </p:nvGrpSpPr>
        <p:grpSpPr>
          <a:xfrm>
            <a:off x="5546227" y="333828"/>
            <a:ext cx="3041886" cy="4440896"/>
            <a:chOff x="5546227" y="333828"/>
            <a:chExt cx="3041886" cy="4440896"/>
          </a:xfrm>
        </p:grpSpPr>
        <p:sp>
          <p:nvSpPr>
            <p:cNvPr id="16" name="Rektangel: afrundede hjørner 15">
              <a:extLst>
                <a:ext uri="{FF2B5EF4-FFF2-40B4-BE49-F238E27FC236}">
                  <a16:creationId xmlns:a16="http://schemas.microsoft.com/office/drawing/2014/main" id="{D7B41D40-36E6-F296-0C09-B97B6AE6563B}"/>
                </a:ext>
              </a:extLst>
            </p:cNvPr>
            <p:cNvSpPr/>
            <p:nvPr/>
          </p:nvSpPr>
          <p:spPr>
            <a:xfrm>
              <a:off x="5546227" y="333828"/>
              <a:ext cx="3041886" cy="737848"/>
            </a:xfrm>
            <a:prstGeom prst="roundRect">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7" name="Rektangel: afrundede hjørner 16">
              <a:extLst>
                <a:ext uri="{FF2B5EF4-FFF2-40B4-BE49-F238E27FC236}">
                  <a16:creationId xmlns:a16="http://schemas.microsoft.com/office/drawing/2014/main" id="{DD3AB94C-C440-FFE1-7B5D-32EADC1D1E6A}"/>
                </a:ext>
              </a:extLst>
            </p:cNvPr>
            <p:cNvSpPr/>
            <p:nvPr/>
          </p:nvSpPr>
          <p:spPr>
            <a:xfrm>
              <a:off x="5546227" y="1261828"/>
              <a:ext cx="3041886" cy="737848"/>
            </a:xfrm>
            <a:prstGeom prst="roundRect">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ktangel: afrundede hjørner 17">
              <a:extLst>
                <a:ext uri="{FF2B5EF4-FFF2-40B4-BE49-F238E27FC236}">
                  <a16:creationId xmlns:a16="http://schemas.microsoft.com/office/drawing/2014/main" id="{A9C0056F-EC4A-0D2B-D70A-B1C0ED437202}"/>
                </a:ext>
              </a:extLst>
            </p:cNvPr>
            <p:cNvSpPr/>
            <p:nvPr/>
          </p:nvSpPr>
          <p:spPr>
            <a:xfrm>
              <a:off x="5546227" y="2200198"/>
              <a:ext cx="3041886" cy="737848"/>
            </a:xfrm>
            <a:prstGeom prst="roundRect">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 name="Rektangel: afrundede hjørner 18">
              <a:extLst>
                <a:ext uri="{FF2B5EF4-FFF2-40B4-BE49-F238E27FC236}">
                  <a16:creationId xmlns:a16="http://schemas.microsoft.com/office/drawing/2014/main" id="{B8B14367-8FB7-9104-6031-1CD99CE4F599}"/>
                </a:ext>
              </a:extLst>
            </p:cNvPr>
            <p:cNvSpPr/>
            <p:nvPr/>
          </p:nvSpPr>
          <p:spPr>
            <a:xfrm>
              <a:off x="5546227" y="3128198"/>
              <a:ext cx="3041886" cy="737848"/>
            </a:xfrm>
            <a:prstGeom prst="roundRect">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Rektangel: afrundede hjørner 19">
              <a:extLst>
                <a:ext uri="{FF2B5EF4-FFF2-40B4-BE49-F238E27FC236}">
                  <a16:creationId xmlns:a16="http://schemas.microsoft.com/office/drawing/2014/main" id="{0FDA80CC-05AE-BCBB-6EBB-AF45CE83EEE6}"/>
                </a:ext>
              </a:extLst>
            </p:cNvPr>
            <p:cNvSpPr/>
            <p:nvPr/>
          </p:nvSpPr>
          <p:spPr>
            <a:xfrm>
              <a:off x="5546227" y="4036876"/>
              <a:ext cx="3041886" cy="737848"/>
            </a:xfrm>
            <a:prstGeom prst="roundRect">
              <a:avLst/>
            </a:prstGeom>
            <a:solidFill>
              <a:schemeClr val="accent2">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3" name="Billede 2" descr="Et billede, der indeholder græs, træ, udendørs, himmel&#10;&#10;Automatisk genereret beskrivelse">
            <a:extLst>
              <a:ext uri="{FF2B5EF4-FFF2-40B4-BE49-F238E27FC236}">
                <a16:creationId xmlns:a16="http://schemas.microsoft.com/office/drawing/2014/main" id="{861924FB-7B39-521D-A098-119E87A7E0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12" y="-1"/>
            <a:ext cx="4694628" cy="5142731"/>
          </a:xfrm>
          <a:prstGeom prst="roundRect">
            <a:avLst>
              <a:gd name="adj" fmla="val 6431"/>
            </a:avLst>
          </a:prstGeom>
        </p:spPr>
      </p:pic>
      <p:pic>
        <p:nvPicPr>
          <p:cNvPr id="6" name="Billede 5" descr="Et billede, der indeholder græs, træ, udendørs, himmel&#10;&#10;Automatisk genereret beskrivelse">
            <a:extLst>
              <a:ext uri="{FF2B5EF4-FFF2-40B4-BE49-F238E27FC236}">
                <a16:creationId xmlns:a16="http://schemas.microsoft.com/office/drawing/2014/main" id="{86357567-5CC9-43B1-9767-8AA08397905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912" y="0"/>
            <a:ext cx="3594760" cy="5142731"/>
          </a:xfrm>
          <a:prstGeom prst="rect">
            <a:avLst/>
          </a:prstGeom>
        </p:spPr>
      </p:pic>
      <p:sp>
        <p:nvSpPr>
          <p:cNvPr id="219" name="Shape 219"/>
          <p:cNvSpPr txBox="1"/>
          <p:nvPr/>
        </p:nvSpPr>
        <p:spPr>
          <a:xfrm>
            <a:off x="8006" y="770"/>
            <a:ext cx="4139461" cy="230670"/>
          </a:xfrm>
          <a:prstGeom prst="rect">
            <a:avLst/>
          </a:prstGeom>
          <a:noFill/>
          <a:ln>
            <a:noFill/>
          </a:ln>
        </p:spPr>
        <p:txBody>
          <a:bodyPr wrap="square" lIns="91413" tIns="45694" rIns="91413" bIns="45694" anchor="t" anchorCtr="0">
            <a:noAutofit/>
          </a:bodyPr>
          <a:lstStyle/>
          <a:p>
            <a:pPr>
              <a:buSzPct val="25000"/>
            </a:pPr>
            <a:r>
              <a:rPr lang="da-DK" sz="900" b="1" dirty="0">
                <a:solidFill>
                  <a:schemeClr val="lt1"/>
                </a:solidFill>
                <a:latin typeface="Calibri"/>
                <a:ea typeface="Calibri"/>
                <a:cs typeface="Calibri"/>
                <a:sym typeface="Calibri"/>
              </a:rPr>
              <a:t>NOVO NORDISK, USA</a:t>
            </a:r>
          </a:p>
        </p:txBody>
      </p:sp>
      <p:sp>
        <p:nvSpPr>
          <p:cNvPr id="224" name="Shape 224"/>
          <p:cNvSpPr txBox="1"/>
          <p:nvPr/>
        </p:nvSpPr>
        <p:spPr>
          <a:xfrm>
            <a:off x="5546224" y="415308"/>
            <a:ext cx="3041885" cy="645998"/>
          </a:xfrm>
          <a:prstGeom prst="rect">
            <a:avLst/>
          </a:prstGeom>
          <a:noFill/>
          <a:ln>
            <a:noFill/>
          </a:ln>
        </p:spPr>
        <p:txBody>
          <a:bodyPr wrap="square" lIns="106661" tIns="9524" rIns="9524" bIns="9524" anchor="ctr" anchorCtr="0">
            <a:noAutofit/>
          </a:bodyPr>
          <a:lstStyle/>
          <a:p>
            <a:pPr lvl="1" algn="ctr">
              <a:lnSpc>
                <a:spcPct val="90000"/>
              </a:lnSpc>
              <a:spcBef>
                <a:spcPts val="225"/>
              </a:spcBef>
              <a:buClr>
                <a:schemeClr val="dk1"/>
              </a:buClr>
              <a:buSzPct val="100000"/>
            </a:pPr>
            <a:r>
              <a:rPr lang="da-DK" sz="1500" dirty="0">
                <a:solidFill>
                  <a:schemeClr val="tx2"/>
                </a:solidFill>
                <a:latin typeface="Arial" panose="020B0604020202020204" pitchFamily="34" charset="0"/>
                <a:cs typeface="Arial" panose="020B0604020202020204" pitchFamily="34" charset="0"/>
              </a:rPr>
              <a:t>DTU’s praktik- og projektbank</a:t>
            </a:r>
            <a:br>
              <a:rPr lang="da-DK" sz="1500" dirty="0">
                <a:solidFill>
                  <a:schemeClr val="tx2"/>
                </a:solidFill>
                <a:latin typeface="Arial" panose="020B0604020202020204" pitchFamily="34" charset="0"/>
                <a:cs typeface="Arial" panose="020B0604020202020204" pitchFamily="34" charset="0"/>
              </a:rPr>
            </a:br>
            <a:r>
              <a:rPr lang="da-DK" sz="1050" dirty="0">
                <a:solidFill>
                  <a:schemeClr val="tx2"/>
                </a:solidFill>
                <a:latin typeface="Arial" panose="020B0604020202020204" pitchFamily="34" charset="0"/>
                <a:cs typeface="Arial" panose="020B0604020202020204" pitchFamily="34" charset="0"/>
              </a:rPr>
              <a:t>dtu.jobteaser.com</a:t>
            </a:r>
            <a:endParaRPr lang="da-DK" sz="800" dirty="0">
              <a:solidFill>
                <a:schemeClr val="tx2"/>
              </a:solidFill>
              <a:latin typeface="Arial" panose="020B0604020202020204" pitchFamily="34" charset="0"/>
              <a:cs typeface="Arial" panose="020B0604020202020204" pitchFamily="34" charset="0"/>
            </a:endParaRPr>
          </a:p>
        </p:txBody>
      </p:sp>
      <p:sp>
        <p:nvSpPr>
          <p:cNvPr id="228" name="Shape 228"/>
          <p:cNvSpPr txBox="1"/>
          <p:nvPr/>
        </p:nvSpPr>
        <p:spPr>
          <a:xfrm>
            <a:off x="5546227" y="1272198"/>
            <a:ext cx="3041886" cy="717108"/>
          </a:xfrm>
          <a:prstGeom prst="rect">
            <a:avLst/>
          </a:prstGeom>
          <a:noFill/>
          <a:ln>
            <a:noFill/>
          </a:ln>
        </p:spPr>
        <p:txBody>
          <a:bodyPr wrap="square" lIns="106661" tIns="9524" rIns="9524" bIns="9524" anchor="ctr" anchorCtr="0">
            <a:noAutofit/>
          </a:bodyPr>
          <a:lstStyle/>
          <a:p>
            <a:pPr lvl="0" algn="ctr"/>
            <a:br>
              <a:rPr lang="da-DK" sz="1500" dirty="0">
                <a:solidFill>
                  <a:schemeClr val="bg1"/>
                </a:solidFill>
                <a:latin typeface="Arial" panose="020B0604020202020204" pitchFamily="34" charset="0"/>
                <a:cs typeface="Arial" panose="020B0604020202020204" pitchFamily="34" charset="0"/>
              </a:rPr>
            </a:br>
            <a:r>
              <a:rPr lang="da-DK" sz="1500" dirty="0">
                <a:solidFill>
                  <a:schemeClr val="bg1"/>
                </a:solidFill>
                <a:latin typeface="Arial" panose="020B0604020202020204" pitchFamily="34" charset="0"/>
                <a:cs typeface="Arial" panose="020B0604020202020204" pitchFamily="34" charset="0"/>
              </a:rPr>
              <a:t>IAESTE</a:t>
            </a:r>
            <a:br>
              <a:rPr lang="da-DK" sz="1500" dirty="0">
                <a:solidFill>
                  <a:schemeClr val="bg1"/>
                </a:solidFill>
                <a:latin typeface="Arial" panose="020B0604020202020204" pitchFamily="34" charset="0"/>
                <a:cs typeface="Arial" panose="020B0604020202020204" pitchFamily="34" charset="0"/>
              </a:rPr>
            </a:br>
            <a:r>
              <a:rPr lang="da-DK" sz="1050"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www.iaeste.org/open_internships</a:t>
            </a:r>
            <a:br>
              <a:rPr lang="da-DK" sz="1050" dirty="0">
                <a:solidFill>
                  <a:schemeClr val="bg1"/>
                </a:solidFill>
                <a:latin typeface="Arial" panose="020B0604020202020204" pitchFamily="34" charset="0"/>
                <a:cs typeface="Arial" panose="020B0604020202020204" pitchFamily="34" charset="0"/>
              </a:rPr>
            </a:br>
            <a:r>
              <a:rPr lang="da-DK" sz="800" dirty="0">
                <a:solidFill>
                  <a:schemeClr val="bg1"/>
                </a:solidFill>
                <a:latin typeface="Arial" panose="020B0604020202020204" pitchFamily="34" charset="0"/>
                <a:cs typeface="Arial" panose="020B0604020202020204" pitchFamily="34" charset="0"/>
              </a:rPr>
              <a:t>On site og Remote</a:t>
            </a:r>
            <a:br>
              <a:rPr lang="da-DK" sz="1050" dirty="0">
                <a:solidFill>
                  <a:schemeClr val="bg1"/>
                </a:solidFill>
                <a:latin typeface="Arial" panose="020B0604020202020204" pitchFamily="34" charset="0"/>
                <a:cs typeface="Arial" panose="020B0604020202020204" pitchFamily="34" charset="0"/>
              </a:rPr>
            </a:br>
            <a:endParaRPr lang="da-DK" sz="1050" dirty="0">
              <a:solidFill>
                <a:schemeClr val="bg1"/>
              </a:solidFill>
              <a:latin typeface="Arial" panose="020B0604020202020204" pitchFamily="34" charset="0"/>
              <a:cs typeface="Arial" panose="020B0604020202020204" pitchFamily="34" charset="0"/>
            </a:endParaRPr>
          </a:p>
          <a:p>
            <a:pPr lvl="0" algn="ctr"/>
            <a:endParaRPr lang="en-US" sz="1050" dirty="0">
              <a:solidFill>
                <a:schemeClr val="bg1"/>
              </a:solidFill>
              <a:latin typeface="Arial" panose="020B0604020202020204" pitchFamily="34" charset="0"/>
              <a:cs typeface="Arial" panose="020B0604020202020204" pitchFamily="34" charset="0"/>
            </a:endParaRPr>
          </a:p>
        </p:txBody>
      </p:sp>
      <p:sp>
        <p:nvSpPr>
          <p:cNvPr id="232" name="Shape 232"/>
          <p:cNvSpPr txBox="1"/>
          <p:nvPr/>
        </p:nvSpPr>
        <p:spPr>
          <a:xfrm>
            <a:off x="5546224" y="2200198"/>
            <a:ext cx="3041884" cy="737848"/>
          </a:xfrm>
          <a:prstGeom prst="rect">
            <a:avLst/>
          </a:prstGeom>
          <a:noFill/>
          <a:ln>
            <a:noFill/>
          </a:ln>
        </p:spPr>
        <p:txBody>
          <a:bodyPr wrap="square" lIns="106661" tIns="9524" rIns="9524" bIns="9524" anchor="ctr" anchorCtr="0">
            <a:noAutofit/>
          </a:bodyPr>
          <a:lstStyle/>
          <a:p>
            <a:pPr lvl="1" algn="ctr">
              <a:lnSpc>
                <a:spcPct val="90000"/>
              </a:lnSpc>
              <a:buClr>
                <a:schemeClr val="dk1"/>
              </a:buClr>
              <a:buSzPct val="100000"/>
            </a:pPr>
            <a:r>
              <a:rPr lang="da-DK" sz="1500" dirty="0">
                <a:solidFill>
                  <a:schemeClr val="bg1"/>
                </a:solidFill>
              </a:rPr>
              <a:t>LinkedIn</a:t>
            </a:r>
          </a:p>
          <a:p>
            <a:pPr lvl="1" algn="ctr">
              <a:lnSpc>
                <a:spcPct val="90000"/>
              </a:lnSpc>
              <a:buClr>
                <a:schemeClr val="dk1"/>
              </a:buClr>
              <a:buSzPct val="100000"/>
            </a:pPr>
            <a:r>
              <a:rPr lang="da-DK" sz="1500" dirty="0">
                <a:solidFill>
                  <a:schemeClr val="bg1"/>
                </a:solidFill>
              </a:rPr>
              <a:t>Find et praktikopslag eller bliv fundet! </a:t>
            </a:r>
          </a:p>
        </p:txBody>
      </p:sp>
      <p:sp>
        <p:nvSpPr>
          <p:cNvPr id="236" name="Shape 236"/>
          <p:cNvSpPr txBox="1"/>
          <p:nvPr/>
        </p:nvSpPr>
        <p:spPr>
          <a:xfrm>
            <a:off x="5546223" y="3128198"/>
            <a:ext cx="3041883" cy="753474"/>
          </a:xfrm>
          <a:prstGeom prst="rect">
            <a:avLst/>
          </a:prstGeom>
          <a:noFill/>
          <a:ln>
            <a:noFill/>
          </a:ln>
        </p:spPr>
        <p:txBody>
          <a:bodyPr wrap="square" lIns="106661" tIns="9524" rIns="9524" bIns="9524" anchor="ctr" anchorCtr="0">
            <a:noAutofit/>
          </a:bodyPr>
          <a:lstStyle/>
          <a:p>
            <a:pPr lvl="1" algn="ctr">
              <a:lnSpc>
                <a:spcPct val="90000"/>
              </a:lnSpc>
              <a:buClr>
                <a:schemeClr val="dk1"/>
              </a:buClr>
              <a:buSzPct val="100000"/>
            </a:pPr>
            <a:r>
              <a:rPr lang="da-DK" sz="1500" dirty="0">
                <a:solidFill>
                  <a:schemeClr val="bg1"/>
                </a:solidFill>
              </a:rPr>
              <a:t>Tal med din praktikkoordinator</a:t>
            </a:r>
            <a:br>
              <a:rPr lang="da-DK" sz="1500" dirty="0">
                <a:solidFill>
                  <a:schemeClr val="bg1"/>
                </a:solidFill>
              </a:rPr>
            </a:br>
            <a:r>
              <a:rPr lang="da-DK" sz="1500" dirty="0">
                <a:solidFill>
                  <a:schemeClr val="bg1"/>
                </a:solidFill>
              </a:rPr>
              <a:t>- og måske medstuderende</a:t>
            </a:r>
          </a:p>
        </p:txBody>
      </p:sp>
      <p:sp>
        <p:nvSpPr>
          <p:cNvPr id="5" name="TextBox 4"/>
          <p:cNvSpPr txBox="1"/>
          <p:nvPr/>
        </p:nvSpPr>
        <p:spPr>
          <a:xfrm>
            <a:off x="5546223" y="4134994"/>
            <a:ext cx="3041883" cy="507831"/>
          </a:xfrm>
          <a:prstGeom prst="rect">
            <a:avLst/>
          </a:prstGeom>
          <a:noFill/>
        </p:spPr>
        <p:txBody>
          <a:bodyPr wrap="square" rtlCol="0">
            <a:spAutoFit/>
          </a:bodyPr>
          <a:lstStyle/>
          <a:p>
            <a:pPr algn="ctr"/>
            <a:r>
              <a:rPr lang="da-DK" sz="1500" dirty="0">
                <a:solidFill>
                  <a:schemeClr val="bg1"/>
                </a:solidFill>
              </a:rPr>
              <a:t>Kontakt en dansk virksomhed </a:t>
            </a:r>
          </a:p>
          <a:p>
            <a:pPr algn="ctr"/>
            <a:r>
              <a:rPr lang="da-DK" sz="1200" dirty="0">
                <a:solidFill>
                  <a:schemeClr val="bg1"/>
                </a:solidFill>
              </a:rPr>
              <a:t>(kender du nogen, som kender nogen?)</a:t>
            </a:r>
          </a:p>
        </p:txBody>
      </p:sp>
      <p:sp>
        <p:nvSpPr>
          <p:cNvPr id="11" name="Rektangel: afrundede hjørner diagonalt 10">
            <a:extLst>
              <a:ext uri="{FF2B5EF4-FFF2-40B4-BE49-F238E27FC236}">
                <a16:creationId xmlns:a16="http://schemas.microsoft.com/office/drawing/2014/main" id="{3A99B993-0D33-8B65-8036-F96B200B5B67}"/>
              </a:ext>
            </a:extLst>
          </p:cNvPr>
          <p:cNvSpPr/>
          <p:nvPr/>
        </p:nvSpPr>
        <p:spPr>
          <a:xfrm flipH="1">
            <a:off x="1567541" y="0"/>
            <a:ext cx="3126173" cy="1175657"/>
          </a:xfrm>
          <a:prstGeom prst="round2DiagRect">
            <a:avLst>
              <a:gd name="adj1" fmla="val 24906"/>
              <a:gd name="adj2" fmla="val 0"/>
            </a:avLst>
          </a:prstGeom>
          <a:solidFill>
            <a:schemeClr val="bg1">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Tekstfelt 11">
            <a:extLst>
              <a:ext uri="{FF2B5EF4-FFF2-40B4-BE49-F238E27FC236}">
                <a16:creationId xmlns:a16="http://schemas.microsoft.com/office/drawing/2014/main" id="{E235B7B9-FA65-9B07-FAE5-33BFB64B10E0}"/>
              </a:ext>
            </a:extLst>
          </p:cNvPr>
          <p:cNvSpPr txBox="1"/>
          <p:nvPr/>
        </p:nvSpPr>
        <p:spPr>
          <a:xfrm>
            <a:off x="1859670" y="116105"/>
            <a:ext cx="2864914" cy="923330"/>
          </a:xfrm>
          <a:prstGeom prst="rect">
            <a:avLst/>
          </a:prstGeom>
          <a:noFill/>
        </p:spPr>
        <p:txBody>
          <a:bodyPr wrap="square" rtlCol="0">
            <a:spAutoFit/>
          </a:bodyPr>
          <a:lstStyle/>
          <a:p>
            <a:r>
              <a:rPr lang="da-DK" sz="2700" b="1" dirty="0">
                <a:solidFill>
                  <a:schemeClr val="accent2">
                    <a:lumMod val="60000"/>
                    <a:lumOff val="40000"/>
                  </a:schemeClr>
                </a:solidFill>
              </a:rPr>
              <a:t>Hvordan finder man en plads?</a:t>
            </a:r>
          </a:p>
        </p:txBody>
      </p:sp>
    </p:spTree>
    <p:extLst>
      <p:ext uri="{BB962C8B-B14F-4D97-AF65-F5344CB8AC3E}">
        <p14:creationId xmlns:p14="http://schemas.microsoft.com/office/powerpoint/2010/main" val="19195634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24">
          <a:extLst>
            <a:ext uri="{FF2B5EF4-FFF2-40B4-BE49-F238E27FC236}">
              <a16:creationId xmlns:a16="http://schemas.microsoft.com/office/drawing/2014/main" id="{99C45647-0A08-2206-3881-78F30DD87683}"/>
            </a:ext>
          </a:extLst>
        </p:cNvPr>
        <p:cNvGrpSpPr/>
        <p:nvPr/>
      </p:nvGrpSpPr>
      <p:grpSpPr>
        <a:xfrm>
          <a:off x="0" y="0"/>
          <a:ext cx="0" cy="0"/>
          <a:chOff x="0" y="0"/>
          <a:chExt cx="0" cy="0"/>
        </a:xfrm>
      </p:grpSpPr>
      <p:sp>
        <p:nvSpPr>
          <p:cNvPr id="7" name="Rectangle: Rounded Corners 5">
            <a:extLst>
              <a:ext uri="{FF2B5EF4-FFF2-40B4-BE49-F238E27FC236}">
                <a16:creationId xmlns:a16="http://schemas.microsoft.com/office/drawing/2014/main" id="{2D4ECA59-E6BB-E48F-1AEA-08448FFA3D97}"/>
              </a:ext>
            </a:extLst>
          </p:cNvPr>
          <p:cNvSpPr/>
          <p:nvPr/>
        </p:nvSpPr>
        <p:spPr>
          <a:xfrm>
            <a:off x="20523" y="0"/>
            <a:ext cx="4551477" cy="5143500"/>
          </a:xfrm>
          <a:prstGeom prst="roundRect">
            <a:avLst>
              <a:gd name="adj" fmla="val 7324"/>
            </a:avLst>
          </a:prstGeom>
          <a:solidFill>
            <a:schemeClr val="bg1">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Rektangel 5">
            <a:extLst>
              <a:ext uri="{FF2B5EF4-FFF2-40B4-BE49-F238E27FC236}">
                <a16:creationId xmlns:a16="http://schemas.microsoft.com/office/drawing/2014/main" id="{10161A5D-38B1-B88D-AB54-06CC0F30EEE7}"/>
              </a:ext>
            </a:extLst>
          </p:cNvPr>
          <p:cNvSpPr/>
          <p:nvPr/>
        </p:nvSpPr>
        <p:spPr>
          <a:xfrm>
            <a:off x="1" y="0"/>
            <a:ext cx="3139440" cy="5143500"/>
          </a:xfrm>
          <a:prstGeom prst="rect">
            <a:avLst/>
          </a:prstGeom>
          <a:solidFill>
            <a:srgbClr val="0A1C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Rektangel: afrundede hjørner 3">
            <a:extLst>
              <a:ext uri="{FF2B5EF4-FFF2-40B4-BE49-F238E27FC236}">
                <a16:creationId xmlns:a16="http://schemas.microsoft.com/office/drawing/2014/main" id="{B187FA3B-A4BD-53A1-259C-616223453378}"/>
              </a:ext>
            </a:extLst>
          </p:cNvPr>
          <p:cNvSpPr/>
          <p:nvPr/>
        </p:nvSpPr>
        <p:spPr>
          <a:xfrm>
            <a:off x="242217" y="0"/>
            <a:ext cx="3999783" cy="5143500"/>
          </a:xfrm>
          <a:prstGeom prst="roundRect">
            <a:avLst>
              <a:gd name="adj" fmla="val 12142"/>
            </a:avLst>
          </a:prstGeom>
          <a:solidFill>
            <a:srgbClr val="0A1C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7" name="Shape 127">
            <a:extLst>
              <a:ext uri="{FF2B5EF4-FFF2-40B4-BE49-F238E27FC236}">
                <a16:creationId xmlns:a16="http://schemas.microsoft.com/office/drawing/2014/main" id="{B002856F-FBFF-1C49-95CD-E14ABD6CB179}"/>
              </a:ext>
            </a:extLst>
          </p:cNvPr>
          <p:cNvSpPr txBox="1">
            <a:spLocks noGrp="1"/>
          </p:cNvSpPr>
          <p:nvPr>
            <p:ph type="title"/>
          </p:nvPr>
        </p:nvSpPr>
        <p:spPr>
          <a:xfrm>
            <a:off x="5759707" y="641434"/>
            <a:ext cx="2087655" cy="628718"/>
          </a:xfrm>
          <a:prstGeom prst="rect">
            <a:avLst/>
          </a:prstGeom>
          <a:noFill/>
          <a:ln>
            <a:noFill/>
          </a:ln>
        </p:spPr>
        <p:txBody>
          <a:bodyPr vert="horz" wrap="square" lIns="91413" tIns="45694" rIns="91413" bIns="45694" numCol="1" anchor="ctr" anchorCtr="0" compatLnSpc="1">
            <a:prstTxWarp prst="textNoShape">
              <a:avLst/>
            </a:prstTxWarp>
            <a:noAutofit/>
          </a:bodyPr>
          <a:lstStyle/>
          <a:p>
            <a:pPr algn="l">
              <a:buSzPct val="25000"/>
            </a:pPr>
            <a:r>
              <a:rPr lang="da-DK" sz="3200" b="1" dirty="0">
                <a:solidFill>
                  <a:schemeClr val="accent2">
                    <a:lumMod val="60000"/>
                    <a:lumOff val="40000"/>
                  </a:schemeClr>
                </a:solidFill>
                <a:latin typeface="Arial"/>
                <a:ea typeface="Arial"/>
                <a:cs typeface="Arial"/>
                <a:sym typeface="Arial"/>
              </a:rPr>
              <a:t>Økonomi</a:t>
            </a:r>
          </a:p>
        </p:txBody>
      </p:sp>
      <p:pic>
        <p:nvPicPr>
          <p:cNvPr id="128" name="Shape 128" descr="O:\AUS\Intern\Drift\Internationalt samarbejde\REJS TIL UDLANDET\FASE 3. Implementering\B. Markedsføring\AFR og Welovepeople\Logo\Logo\dtu_StudyAbroad_png\DTU_StudyAbroad_RGB_NEG.png">
            <a:extLst>
              <a:ext uri="{FF2B5EF4-FFF2-40B4-BE49-F238E27FC236}">
                <a16:creationId xmlns:a16="http://schemas.microsoft.com/office/drawing/2014/main" id="{E0AA7603-83FA-652D-CE4F-E5CBFB683139}"/>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11939" y="86097"/>
            <a:ext cx="1223130" cy="153256"/>
          </a:xfrm>
          <a:prstGeom prst="rect">
            <a:avLst/>
          </a:prstGeom>
          <a:noFill/>
          <a:ln>
            <a:noFill/>
          </a:ln>
        </p:spPr>
      </p:pic>
      <p:sp>
        <p:nvSpPr>
          <p:cNvPr id="129" name="Shape 129">
            <a:extLst>
              <a:ext uri="{FF2B5EF4-FFF2-40B4-BE49-F238E27FC236}">
                <a16:creationId xmlns:a16="http://schemas.microsoft.com/office/drawing/2014/main" id="{1D4DBF1A-9630-65E7-3AC7-0D9613277A91}"/>
              </a:ext>
            </a:extLst>
          </p:cNvPr>
          <p:cNvSpPr/>
          <p:nvPr/>
        </p:nvSpPr>
        <p:spPr>
          <a:xfrm>
            <a:off x="4364740" y="1387779"/>
            <a:ext cx="4670329" cy="2987701"/>
          </a:xfrm>
          <a:prstGeom prst="rect">
            <a:avLst/>
          </a:prstGeom>
          <a:noFill/>
          <a:ln>
            <a:noFill/>
          </a:ln>
        </p:spPr>
        <p:txBody>
          <a:bodyPr wrap="square" lIns="91413" tIns="45694" rIns="91413" bIns="45694" anchor="ctr" anchorCtr="0">
            <a:noAutofit/>
          </a:bodyPr>
          <a:lstStyle/>
          <a:p>
            <a:pPr marL="457154" lvl="1" algn="just">
              <a:buClr>
                <a:schemeClr val="lt1"/>
              </a:buClr>
              <a:buSzPct val="100000"/>
            </a:pPr>
            <a:r>
              <a:rPr lang="da-DK" sz="2400" dirty="0">
                <a:solidFill>
                  <a:schemeClr val="tx2"/>
                </a:solidFill>
                <a:latin typeface="Calibri"/>
                <a:ea typeface="Calibri"/>
                <a:cs typeface="Calibri"/>
                <a:sym typeface="Calibri"/>
              </a:rPr>
              <a:t>Erasmus+ stipendie ved ophold i EU medlemslande + Island, </a:t>
            </a:r>
            <a:r>
              <a:rPr lang="da-DK" sz="2400" dirty="0" err="1">
                <a:solidFill>
                  <a:schemeClr val="tx2"/>
                </a:solidFill>
                <a:latin typeface="Calibri"/>
                <a:ea typeface="Calibri"/>
                <a:cs typeface="Calibri"/>
                <a:sym typeface="Calibri"/>
              </a:rPr>
              <a:t>Tyr-kiet</a:t>
            </a:r>
            <a:r>
              <a:rPr lang="da-DK" sz="2400" dirty="0">
                <a:solidFill>
                  <a:schemeClr val="tx2"/>
                </a:solidFill>
                <a:latin typeface="Calibri"/>
                <a:ea typeface="Calibri"/>
                <a:cs typeface="Calibri"/>
                <a:sym typeface="Calibri"/>
              </a:rPr>
              <a:t>, Makedonien, Liechtenstein og Norge</a:t>
            </a:r>
          </a:p>
          <a:p>
            <a:pPr marL="457154" lvl="1" algn="just">
              <a:buClr>
                <a:schemeClr val="lt1"/>
              </a:buClr>
              <a:buSzPct val="100000"/>
            </a:pPr>
            <a:endParaRPr lang="da-DK" sz="2400" dirty="0">
              <a:solidFill>
                <a:schemeClr val="tx2"/>
              </a:solidFill>
              <a:latin typeface="Calibri"/>
              <a:ea typeface="Calibri"/>
              <a:cs typeface="Calibri"/>
              <a:sym typeface="Calibri"/>
            </a:endParaRPr>
          </a:p>
          <a:p>
            <a:pPr marL="457154" lvl="1" algn="just">
              <a:buClr>
                <a:schemeClr val="lt1"/>
              </a:buClr>
              <a:buSzPct val="100000"/>
            </a:pPr>
            <a:r>
              <a:rPr lang="da-DK" sz="2400" dirty="0">
                <a:solidFill>
                  <a:schemeClr val="tx2"/>
                </a:solidFill>
                <a:latin typeface="Calibri"/>
                <a:ea typeface="Calibri"/>
                <a:cs typeface="Calibri"/>
                <a:sym typeface="Calibri"/>
              </a:rPr>
              <a:t>Eksterne legater</a:t>
            </a:r>
          </a:p>
          <a:p>
            <a:pPr marL="457154" lvl="1" algn="just">
              <a:buClr>
                <a:schemeClr val="lt1"/>
              </a:buClr>
              <a:buSzPct val="100000"/>
            </a:pPr>
            <a:endParaRPr lang="da-DK" sz="2400" dirty="0">
              <a:solidFill>
                <a:schemeClr val="tx2"/>
              </a:solidFill>
              <a:latin typeface="Calibri"/>
              <a:ea typeface="Calibri"/>
              <a:cs typeface="Calibri"/>
              <a:sym typeface="Calibri"/>
            </a:endParaRPr>
          </a:p>
        </p:txBody>
      </p:sp>
      <p:pic>
        <p:nvPicPr>
          <p:cNvPr id="1026" name="Picture 2" descr="What are the Erasmus Program and the Erasmus+?">
            <a:extLst>
              <a:ext uri="{FF2B5EF4-FFF2-40B4-BE49-F238E27FC236}">
                <a16:creationId xmlns:a16="http://schemas.microsoft.com/office/drawing/2014/main" id="{C09A4A68-7222-4005-7125-6C3EA9E99E5E}"/>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163911" y="838200"/>
            <a:ext cx="4405912" cy="3537280"/>
          </a:xfrm>
          <a:prstGeom prst="rect">
            <a:avLst/>
          </a:prstGeom>
          <a:noFill/>
          <a:extLst>
            <a:ext uri="{909E8E84-426E-40DD-AFC4-6F175D3DCCD1}">
              <a14:hiddenFill xmlns:a14="http://schemas.microsoft.com/office/drawing/2010/main">
                <a:solidFill>
                  <a:srgbClr val="FFFFFF"/>
                </a:solidFill>
              </a14:hiddenFill>
            </a:ext>
          </a:extLst>
        </p:spPr>
      </p:pic>
      <p:sp>
        <p:nvSpPr>
          <p:cNvPr id="8" name="Flowchart: Connector 7">
            <a:extLst>
              <a:ext uri="{FF2B5EF4-FFF2-40B4-BE49-F238E27FC236}">
                <a16:creationId xmlns:a16="http://schemas.microsoft.com/office/drawing/2014/main" id="{95C9716E-A6AE-ACDB-3417-A07A25AD171D}"/>
              </a:ext>
            </a:extLst>
          </p:cNvPr>
          <p:cNvSpPr/>
          <p:nvPr/>
        </p:nvSpPr>
        <p:spPr>
          <a:xfrm>
            <a:off x="4694739" y="170716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 name="Flowchart: Connector 7">
            <a:extLst>
              <a:ext uri="{FF2B5EF4-FFF2-40B4-BE49-F238E27FC236}">
                <a16:creationId xmlns:a16="http://schemas.microsoft.com/office/drawing/2014/main" id="{871A4140-7AAF-F8A4-5209-408D5661B450}"/>
              </a:ext>
            </a:extLst>
          </p:cNvPr>
          <p:cNvSpPr/>
          <p:nvPr/>
        </p:nvSpPr>
        <p:spPr>
          <a:xfrm>
            <a:off x="4694739" y="3560023"/>
            <a:ext cx="125314" cy="125314"/>
          </a:xfrm>
          <a:prstGeom prst="flowChartConnector">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919039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5" name="Freeform: Shape 4">
            <a:extLst>
              <a:ext uri="{FF2B5EF4-FFF2-40B4-BE49-F238E27FC236}">
                <a16:creationId xmlns:a16="http://schemas.microsoft.com/office/drawing/2014/main" id="{F4FA42C1-32C9-08D9-E61E-9DC0D911876B}"/>
              </a:ext>
            </a:extLst>
          </p:cNvPr>
          <p:cNvSpPr/>
          <p:nvPr/>
        </p:nvSpPr>
        <p:spPr>
          <a:xfrm>
            <a:off x="4217481" y="-1384300"/>
            <a:ext cx="5710052" cy="7615077"/>
          </a:xfrm>
          <a:custGeom>
            <a:avLst/>
            <a:gdLst>
              <a:gd name="connsiteX0" fmla="*/ 1880329 w 5710052"/>
              <a:gd name="connsiteY0" fmla="*/ 0 h 7615077"/>
              <a:gd name="connsiteX1" fmla="*/ 3760658 w 5710052"/>
              <a:gd name="connsiteY1" fmla="*/ 1993060 h 7615077"/>
              <a:gd name="connsiteX2" fmla="*/ 3209923 w 5710052"/>
              <a:gd name="connsiteY2" fmla="*/ 3402367 h 7615077"/>
              <a:gd name="connsiteX3" fmla="*/ 3183163 w 5710052"/>
              <a:gd name="connsiteY3" fmla="*/ 3428145 h 7615077"/>
              <a:gd name="connsiteX4" fmla="*/ 3342029 w 5710052"/>
              <a:gd name="connsiteY4" fmla="*/ 3404323 h 7615077"/>
              <a:gd name="connsiteX5" fmla="*/ 3561687 w 5710052"/>
              <a:gd name="connsiteY5" fmla="*/ 3393425 h 7615077"/>
              <a:gd name="connsiteX6" fmla="*/ 5710052 w 5710052"/>
              <a:gd name="connsiteY6" fmla="*/ 5504251 h 7615077"/>
              <a:gd name="connsiteX7" fmla="*/ 3561687 w 5710052"/>
              <a:gd name="connsiteY7" fmla="*/ 7615077 h 7615077"/>
              <a:gd name="connsiteX8" fmla="*/ 1413322 w 5710052"/>
              <a:gd name="connsiteY8" fmla="*/ 5504251 h 7615077"/>
              <a:gd name="connsiteX9" fmla="*/ 2042564 w 5710052"/>
              <a:gd name="connsiteY9" fmla="*/ 4011672 h 7615077"/>
              <a:gd name="connsiteX10" fmla="*/ 2084939 w 5710052"/>
              <a:gd name="connsiteY10" fmla="*/ 3973831 h 7615077"/>
              <a:gd name="connsiteX11" fmla="*/ 2072582 w 5710052"/>
              <a:gd name="connsiteY11" fmla="*/ 3975830 h 7615077"/>
              <a:gd name="connsiteX12" fmla="*/ 1880329 w 5710052"/>
              <a:gd name="connsiteY12" fmla="*/ 3986120 h 7615077"/>
              <a:gd name="connsiteX13" fmla="*/ 0 w 5710052"/>
              <a:gd name="connsiteY13" fmla="*/ 1993060 h 7615077"/>
              <a:gd name="connsiteX14" fmla="*/ 1880329 w 5710052"/>
              <a:gd name="connsiteY14" fmla="*/ 0 h 7615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10052" h="7615077">
                <a:moveTo>
                  <a:pt x="1880329" y="0"/>
                </a:moveTo>
                <a:cubicBezTo>
                  <a:pt x="2918806" y="0"/>
                  <a:pt x="3760658" y="892323"/>
                  <a:pt x="3760658" y="1993060"/>
                </a:cubicBezTo>
                <a:cubicBezTo>
                  <a:pt x="3760658" y="2543429"/>
                  <a:pt x="3550195" y="3041694"/>
                  <a:pt x="3209923" y="3402367"/>
                </a:cubicBezTo>
                <a:lnTo>
                  <a:pt x="3183163" y="3428145"/>
                </a:lnTo>
                <a:lnTo>
                  <a:pt x="3342029" y="3404323"/>
                </a:lnTo>
                <a:cubicBezTo>
                  <a:pt x="3414251" y="3397117"/>
                  <a:pt x="3487530" y="3393425"/>
                  <a:pt x="3561687" y="3393425"/>
                </a:cubicBezTo>
                <a:cubicBezTo>
                  <a:pt x="4748196" y="3393425"/>
                  <a:pt x="5710052" y="4338474"/>
                  <a:pt x="5710052" y="5504251"/>
                </a:cubicBezTo>
                <a:cubicBezTo>
                  <a:pt x="5710052" y="6670028"/>
                  <a:pt x="4748196" y="7615077"/>
                  <a:pt x="3561687" y="7615077"/>
                </a:cubicBezTo>
                <a:cubicBezTo>
                  <a:pt x="2375178" y="7615077"/>
                  <a:pt x="1413322" y="6670028"/>
                  <a:pt x="1413322" y="5504251"/>
                </a:cubicBezTo>
                <a:cubicBezTo>
                  <a:pt x="1413322" y="4921363"/>
                  <a:pt x="1653786" y="4393656"/>
                  <a:pt x="2042564" y="4011672"/>
                </a:cubicBezTo>
                <a:lnTo>
                  <a:pt x="2084939" y="3973831"/>
                </a:lnTo>
                <a:lnTo>
                  <a:pt x="2072582" y="3975830"/>
                </a:lnTo>
                <a:cubicBezTo>
                  <a:pt x="2009371" y="3982635"/>
                  <a:pt x="1945234" y="3986120"/>
                  <a:pt x="1880329" y="3986120"/>
                </a:cubicBezTo>
                <a:cubicBezTo>
                  <a:pt x="841852" y="3986120"/>
                  <a:pt x="0" y="3093797"/>
                  <a:pt x="0" y="1993060"/>
                </a:cubicBezTo>
                <a:cubicBezTo>
                  <a:pt x="0" y="892323"/>
                  <a:pt x="841852" y="0"/>
                  <a:pt x="1880329" y="0"/>
                </a:cubicBezTo>
                <a:close/>
              </a:path>
            </a:pathLst>
          </a:cu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a-DK"/>
          </a:p>
        </p:txBody>
      </p:sp>
      <p:sp>
        <p:nvSpPr>
          <p:cNvPr id="276" name="Shape 276"/>
          <p:cNvSpPr/>
          <p:nvPr/>
        </p:nvSpPr>
        <p:spPr>
          <a:xfrm>
            <a:off x="628650" y="259357"/>
            <a:ext cx="3840421" cy="994172"/>
          </a:xfrm>
          <a:prstGeom prst="rect">
            <a:avLst/>
          </a:prstGeom>
        </p:spPr>
        <p:txBody>
          <a:bodyPr vert="horz" lIns="91440" tIns="45720" rIns="91440" bIns="45720" rtlCol="0" anchor="ctr" anchorCtr="0">
            <a:normAutofit lnSpcReduction="10000"/>
          </a:bodyPr>
          <a:lstStyle/>
          <a:p>
            <a:pPr marR="0" lvl="1">
              <a:lnSpc>
                <a:spcPct val="90000"/>
              </a:lnSpc>
              <a:spcBef>
                <a:spcPct val="0"/>
              </a:spcBef>
              <a:spcAft>
                <a:spcPts val="600"/>
              </a:spcAft>
              <a:buSzPct val="25000"/>
            </a:pPr>
            <a:r>
              <a:rPr lang="en-US" sz="1100" u="sng" strike="noStrike" kern="1200" cap="none">
                <a:solidFill>
                  <a:schemeClr val="bg1"/>
                </a:solidFill>
                <a:latin typeface="+mj-lt"/>
                <a:ea typeface="+mj-ea"/>
                <a:cs typeface="+mj-cs"/>
                <a:sym typeface="Calibri"/>
              </a:rPr>
              <a:t>International </a:t>
            </a:r>
            <a:r>
              <a:rPr lang="en-US" sz="1100" u="sng" kern="1200">
                <a:solidFill>
                  <a:schemeClr val="bg1"/>
                </a:solidFill>
                <a:latin typeface="+mj-lt"/>
                <a:ea typeface="+mj-ea"/>
                <a:cs typeface="+mj-cs"/>
                <a:sym typeface="Calibri"/>
              </a:rPr>
              <a:t>Student Services</a:t>
            </a:r>
            <a:br>
              <a:rPr lang="en-US" sz="1100" i="1" u="none" strike="noStrike" kern="1200" cap="none">
                <a:solidFill>
                  <a:schemeClr val="bg1"/>
                </a:solidFill>
                <a:latin typeface="+mj-lt"/>
                <a:ea typeface="+mj-ea"/>
                <a:cs typeface="+mj-cs"/>
                <a:sym typeface="Calibri"/>
              </a:rPr>
            </a:br>
            <a:endParaRPr lang="en-US" sz="1100" i="1" u="none" strike="noStrike" kern="1200" cap="none">
              <a:solidFill>
                <a:schemeClr val="bg1"/>
              </a:solidFill>
              <a:latin typeface="+mj-lt"/>
              <a:ea typeface="+mj-ea"/>
              <a:cs typeface="+mj-cs"/>
              <a:sym typeface="Calibri"/>
            </a:endParaRPr>
          </a:p>
          <a:p>
            <a:pPr marR="0" lvl="1">
              <a:lnSpc>
                <a:spcPct val="90000"/>
              </a:lnSpc>
              <a:spcBef>
                <a:spcPct val="0"/>
              </a:spcBef>
              <a:spcAft>
                <a:spcPts val="600"/>
              </a:spcAft>
              <a:buSzPct val="25000"/>
            </a:pPr>
            <a:br>
              <a:rPr lang="en-US" sz="1100" b="0" i="1" u="none" strike="noStrike" kern="1200" cap="none">
                <a:solidFill>
                  <a:schemeClr val="tx1"/>
                </a:solidFill>
                <a:latin typeface="+mj-lt"/>
                <a:ea typeface="+mj-ea"/>
                <a:cs typeface="+mj-cs"/>
                <a:sym typeface="Calibri"/>
              </a:rPr>
            </a:br>
            <a:br>
              <a:rPr lang="en-US" sz="1100" b="0" i="1" u="none" strike="noStrike" kern="1200" cap="none">
                <a:solidFill>
                  <a:schemeClr val="tx1"/>
                </a:solidFill>
                <a:latin typeface="+mj-lt"/>
                <a:ea typeface="+mj-ea"/>
                <a:cs typeface="+mj-cs"/>
                <a:sym typeface="Calibri"/>
              </a:rPr>
            </a:br>
            <a:endParaRPr lang="en-US" sz="1100" b="0" i="1" u="none" strike="noStrike" kern="1200" cap="none">
              <a:solidFill>
                <a:schemeClr val="tx1"/>
              </a:solidFill>
              <a:latin typeface="+mj-lt"/>
              <a:ea typeface="+mj-ea"/>
              <a:cs typeface="+mj-cs"/>
              <a:sym typeface="Calibri"/>
            </a:endParaRPr>
          </a:p>
          <a:p>
            <a:pPr marL="342900" marR="0" lvl="1" indent="-342900">
              <a:lnSpc>
                <a:spcPct val="90000"/>
              </a:lnSpc>
              <a:spcBef>
                <a:spcPct val="0"/>
              </a:spcBef>
              <a:spcAft>
                <a:spcPts val="600"/>
              </a:spcAft>
              <a:buClr>
                <a:srgbClr val="000000"/>
              </a:buClr>
            </a:pPr>
            <a:endParaRPr lang="en-US" sz="1100" b="0" i="1" u="none" strike="noStrike" kern="1200" cap="none">
              <a:solidFill>
                <a:schemeClr val="tx1"/>
              </a:solidFill>
              <a:latin typeface="+mj-lt"/>
              <a:ea typeface="+mj-ea"/>
              <a:cs typeface="+mj-cs"/>
              <a:sym typeface="Calibri"/>
            </a:endParaRPr>
          </a:p>
          <a:p>
            <a:pPr marL="1257300" marR="0" lvl="3" indent="-342900">
              <a:lnSpc>
                <a:spcPct val="90000"/>
              </a:lnSpc>
              <a:spcBef>
                <a:spcPct val="0"/>
              </a:spcBef>
              <a:spcAft>
                <a:spcPts val="600"/>
              </a:spcAft>
              <a:buClr>
                <a:srgbClr val="000000"/>
              </a:buClr>
            </a:pPr>
            <a:endParaRPr lang="en-US" sz="1100" b="0" i="1" u="none" strike="noStrike" kern="1200" cap="none">
              <a:solidFill>
                <a:schemeClr val="tx1"/>
              </a:solidFill>
              <a:latin typeface="+mj-lt"/>
              <a:ea typeface="+mj-ea"/>
              <a:cs typeface="+mj-cs"/>
              <a:sym typeface="Calibri"/>
            </a:endParaRPr>
          </a:p>
        </p:txBody>
      </p:sp>
      <p:sp>
        <p:nvSpPr>
          <p:cNvPr id="2" name="Rectangle 1"/>
          <p:cNvSpPr/>
          <p:nvPr/>
        </p:nvSpPr>
        <p:spPr>
          <a:xfrm>
            <a:off x="359696" y="1179092"/>
            <a:ext cx="4378327" cy="3448258"/>
          </a:xfrm>
          <a:prstGeom prst="rect">
            <a:avLst/>
          </a:prstGeom>
        </p:spPr>
        <p:txBody>
          <a:bodyPr vert="horz" lIns="91440" tIns="45720" rIns="91440" bIns="45720" rtlCol="0">
            <a:normAutofit fontScale="92500" lnSpcReduction="10000"/>
          </a:bodyPr>
          <a:lstStyle/>
          <a:p>
            <a:pPr lvl="1">
              <a:lnSpc>
                <a:spcPct val="90000"/>
              </a:lnSpc>
              <a:spcAft>
                <a:spcPts val="600"/>
              </a:spcAft>
              <a:buSzPct val="25000"/>
            </a:pPr>
            <a:r>
              <a:rPr lang="en-US" sz="3500" b="1" kern="1200" dirty="0">
                <a:solidFill>
                  <a:schemeClr val="accent2">
                    <a:lumMod val="60000"/>
                    <a:lumOff val="40000"/>
                  </a:schemeClr>
                </a:solidFill>
                <a:latin typeface="+mn-lt"/>
                <a:ea typeface="+mn-ea"/>
                <a:cs typeface="+mn-cs"/>
                <a:sym typeface="Calibri"/>
              </a:rPr>
              <a:t>Lyngby</a:t>
            </a:r>
            <a:endParaRPr lang="en-US" sz="2000" kern="1200" dirty="0">
              <a:solidFill>
                <a:schemeClr val="tx1"/>
              </a:solidFill>
              <a:latin typeface="+mn-lt"/>
              <a:ea typeface="+mn-ea"/>
              <a:cs typeface="+mn-cs"/>
              <a:sym typeface="Calibri"/>
            </a:endParaRPr>
          </a:p>
          <a:p>
            <a:pPr lvl="1">
              <a:lnSpc>
                <a:spcPct val="90000"/>
              </a:lnSpc>
              <a:spcAft>
                <a:spcPts val="600"/>
              </a:spcAft>
              <a:buSzPct val="25000"/>
            </a:pPr>
            <a:r>
              <a:rPr lang="en-US" sz="2000" kern="1200" dirty="0" err="1">
                <a:solidFill>
                  <a:schemeClr val="tx2"/>
                </a:solidFill>
                <a:latin typeface="+mn-lt"/>
                <a:ea typeface="+mn-ea"/>
                <a:cs typeface="+mn-cs"/>
                <a:sym typeface="Calibri"/>
              </a:rPr>
              <a:t>Bygning</a:t>
            </a:r>
            <a:r>
              <a:rPr lang="en-US" sz="2000" kern="1200" dirty="0">
                <a:solidFill>
                  <a:schemeClr val="tx2"/>
                </a:solidFill>
                <a:latin typeface="+mn-lt"/>
                <a:ea typeface="+mn-ea"/>
                <a:cs typeface="+mn-cs"/>
                <a:sym typeface="Calibri"/>
              </a:rPr>
              <a:t> 101A, </a:t>
            </a:r>
            <a:r>
              <a:rPr lang="en-US" sz="2000" kern="1200" dirty="0" err="1">
                <a:solidFill>
                  <a:schemeClr val="tx2"/>
                </a:solidFill>
                <a:latin typeface="+mn-lt"/>
                <a:ea typeface="+mn-ea"/>
                <a:cs typeface="+mn-cs"/>
                <a:sym typeface="Calibri"/>
              </a:rPr>
              <a:t>stue</a:t>
            </a:r>
            <a:r>
              <a:rPr lang="en-US" sz="2000" kern="1200" dirty="0">
                <a:solidFill>
                  <a:schemeClr val="tx2"/>
                </a:solidFill>
                <a:latin typeface="+mn-lt"/>
                <a:ea typeface="+mn-ea"/>
                <a:cs typeface="+mn-cs"/>
                <a:sym typeface="Calibri"/>
              </a:rPr>
              <a:t> </a:t>
            </a:r>
            <a:r>
              <a:rPr lang="en-US" sz="2000" kern="1200" dirty="0" err="1">
                <a:solidFill>
                  <a:schemeClr val="tx2"/>
                </a:solidFill>
                <a:latin typeface="+mn-lt"/>
                <a:ea typeface="+mn-ea"/>
                <a:cs typeface="+mn-cs"/>
                <a:sym typeface="Calibri"/>
              </a:rPr>
              <a:t>etage</a:t>
            </a:r>
            <a:br>
              <a:rPr lang="en-US" sz="2000" kern="1200" dirty="0">
                <a:solidFill>
                  <a:schemeClr val="tx2"/>
                </a:solidFill>
                <a:latin typeface="+mn-lt"/>
                <a:ea typeface="+mn-ea"/>
                <a:cs typeface="+mn-cs"/>
                <a:sym typeface="Calibri"/>
              </a:rPr>
            </a:br>
            <a:r>
              <a:rPr lang="en-US" sz="2000" kern="1200" dirty="0" err="1">
                <a:solidFill>
                  <a:schemeClr val="tx2"/>
                </a:solidFill>
                <a:latin typeface="+mn-lt"/>
                <a:ea typeface="+mn-ea"/>
                <a:cs typeface="+mn-cs"/>
                <a:sym typeface="Calibri"/>
              </a:rPr>
              <a:t>Åben</a:t>
            </a:r>
            <a:r>
              <a:rPr lang="en-US" sz="2000" kern="1200" dirty="0">
                <a:solidFill>
                  <a:schemeClr val="tx2"/>
                </a:solidFill>
                <a:latin typeface="+mn-lt"/>
                <a:ea typeface="+mn-ea"/>
                <a:cs typeface="+mn-cs"/>
                <a:sym typeface="Calibri"/>
              </a:rPr>
              <a:t> </a:t>
            </a:r>
            <a:r>
              <a:rPr lang="en-US" sz="2000" kern="1200" dirty="0" err="1">
                <a:solidFill>
                  <a:schemeClr val="tx2"/>
                </a:solidFill>
                <a:latin typeface="+mn-lt"/>
                <a:ea typeface="+mn-ea"/>
                <a:cs typeface="+mn-cs"/>
                <a:sym typeface="Calibri"/>
              </a:rPr>
              <a:t>mandag</a:t>
            </a:r>
            <a:r>
              <a:rPr lang="en-US" sz="2000" kern="1200" dirty="0">
                <a:solidFill>
                  <a:schemeClr val="tx2"/>
                </a:solidFill>
                <a:latin typeface="+mn-lt"/>
                <a:ea typeface="+mn-ea"/>
                <a:cs typeface="+mn-cs"/>
                <a:sym typeface="Calibri"/>
              </a:rPr>
              <a:t>, </a:t>
            </a:r>
            <a:r>
              <a:rPr lang="en-US" sz="2000" kern="1200" dirty="0" err="1">
                <a:solidFill>
                  <a:schemeClr val="tx2"/>
                </a:solidFill>
                <a:latin typeface="+mn-lt"/>
                <a:ea typeface="+mn-ea"/>
                <a:cs typeface="+mn-cs"/>
                <a:sym typeface="Calibri"/>
              </a:rPr>
              <a:t>onsdag</a:t>
            </a:r>
            <a:r>
              <a:rPr lang="en-US" sz="2000" kern="1200" dirty="0">
                <a:solidFill>
                  <a:schemeClr val="tx2"/>
                </a:solidFill>
                <a:latin typeface="+mn-lt"/>
                <a:ea typeface="+mn-ea"/>
                <a:cs typeface="+mn-cs"/>
                <a:sym typeface="Calibri"/>
              </a:rPr>
              <a:t> </a:t>
            </a:r>
            <a:r>
              <a:rPr lang="en-US" sz="2000" kern="1200" dirty="0" err="1">
                <a:solidFill>
                  <a:schemeClr val="tx2"/>
                </a:solidFill>
                <a:latin typeface="+mn-lt"/>
                <a:ea typeface="+mn-ea"/>
                <a:cs typeface="+mn-cs"/>
                <a:sym typeface="Calibri"/>
              </a:rPr>
              <a:t>og</a:t>
            </a:r>
            <a:r>
              <a:rPr lang="en-US" sz="2000" kern="1200" dirty="0">
                <a:solidFill>
                  <a:schemeClr val="tx2"/>
                </a:solidFill>
                <a:latin typeface="+mn-lt"/>
                <a:ea typeface="+mn-ea"/>
                <a:cs typeface="+mn-cs"/>
                <a:sym typeface="Calibri"/>
              </a:rPr>
              <a:t> </a:t>
            </a:r>
            <a:r>
              <a:rPr lang="en-US" sz="2000" kern="1200" dirty="0" err="1">
                <a:solidFill>
                  <a:schemeClr val="tx2"/>
                </a:solidFill>
                <a:latin typeface="+mn-lt"/>
                <a:ea typeface="+mn-ea"/>
                <a:cs typeface="+mn-cs"/>
                <a:sym typeface="Calibri"/>
              </a:rPr>
              <a:t>fredag</a:t>
            </a:r>
            <a:r>
              <a:rPr lang="en-US" sz="2000" kern="1200" dirty="0">
                <a:solidFill>
                  <a:schemeClr val="tx2"/>
                </a:solidFill>
                <a:latin typeface="+mn-lt"/>
                <a:ea typeface="+mn-ea"/>
                <a:cs typeface="+mn-cs"/>
                <a:sym typeface="Calibri"/>
              </a:rPr>
              <a:t> 12:00 – 14:00</a:t>
            </a:r>
          </a:p>
          <a:p>
            <a:pPr lvl="1">
              <a:lnSpc>
                <a:spcPct val="90000"/>
              </a:lnSpc>
              <a:spcAft>
                <a:spcPts val="600"/>
              </a:spcAft>
              <a:buSzPct val="25000"/>
            </a:pPr>
            <a:endParaRPr lang="en-US" kern="1200" dirty="0">
              <a:solidFill>
                <a:schemeClr val="tx1"/>
              </a:solidFill>
              <a:latin typeface="+mn-lt"/>
              <a:ea typeface="+mn-ea"/>
              <a:cs typeface="+mn-cs"/>
              <a:sym typeface="Calibri"/>
            </a:endParaRPr>
          </a:p>
          <a:p>
            <a:pPr lvl="1">
              <a:lnSpc>
                <a:spcPct val="90000"/>
              </a:lnSpc>
              <a:spcAft>
                <a:spcPts val="600"/>
              </a:spcAft>
              <a:buSzPct val="25000"/>
            </a:pPr>
            <a:r>
              <a:rPr lang="en-US" sz="3500" b="1" kern="1200" dirty="0" err="1">
                <a:solidFill>
                  <a:schemeClr val="accent2">
                    <a:lumMod val="20000"/>
                    <a:lumOff val="80000"/>
                  </a:schemeClr>
                </a:solidFill>
                <a:latin typeface="+mn-lt"/>
                <a:ea typeface="+mn-ea"/>
                <a:cs typeface="+mn-cs"/>
                <a:sym typeface="Calibri"/>
              </a:rPr>
              <a:t>Telefon</a:t>
            </a:r>
            <a:r>
              <a:rPr lang="en-US" kern="1200" dirty="0">
                <a:solidFill>
                  <a:schemeClr val="tx1"/>
                </a:solidFill>
                <a:latin typeface="+mn-lt"/>
                <a:ea typeface="+mn-ea"/>
                <a:cs typeface="+mn-cs"/>
                <a:sym typeface="Calibri"/>
              </a:rPr>
              <a:t> </a:t>
            </a:r>
          </a:p>
          <a:p>
            <a:pPr lvl="1">
              <a:lnSpc>
                <a:spcPct val="90000"/>
              </a:lnSpc>
              <a:spcAft>
                <a:spcPts val="600"/>
              </a:spcAft>
              <a:buSzPct val="25000"/>
            </a:pPr>
            <a:r>
              <a:rPr lang="en-US" sz="2000" kern="1200" dirty="0">
                <a:solidFill>
                  <a:schemeClr val="tx2"/>
                </a:solidFill>
                <a:latin typeface="+mn-lt"/>
                <a:ea typeface="+mn-ea"/>
                <a:cs typeface="+mn-cs"/>
                <a:sym typeface="Calibri"/>
              </a:rPr>
              <a:t>+45 45251023, 9:00 – 11:00 </a:t>
            </a:r>
          </a:p>
          <a:p>
            <a:pPr lvl="1">
              <a:lnSpc>
                <a:spcPct val="90000"/>
              </a:lnSpc>
              <a:spcAft>
                <a:spcPts val="600"/>
              </a:spcAft>
              <a:buSzPct val="25000"/>
            </a:pPr>
            <a:br>
              <a:rPr lang="en-US" kern="1200" dirty="0">
                <a:solidFill>
                  <a:schemeClr val="tx1"/>
                </a:solidFill>
                <a:latin typeface="+mn-lt"/>
                <a:ea typeface="+mn-ea"/>
                <a:cs typeface="+mn-cs"/>
                <a:sym typeface="Calibri"/>
              </a:rPr>
            </a:br>
            <a:r>
              <a:rPr lang="en-US" sz="3500" b="1" kern="1200" dirty="0">
                <a:solidFill>
                  <a:schemeClr val="accent3">
                    <a:lumMod val="40000"/>
                    <a:lumOff val="60000"/>
                  </a:schemeClr>
                </a:solidFill>
                <a:latin typeface="+mn-lt"/>
                <a:ea typeface="+mn-ea"/>
                <a:cs typeface="+mn-cs"/>
                <a:sym typeface="Calibri"/>
              </a:rPr>
              <a:t>E-mail</a:t>
            </a:r>
          </a:p>
          <a:p>
            <a:pPr lvl="1">
              <a:lnSpc>
                <a:spcPct val="90000"/>
              </a:lnSpc>
              <a:spcAft>
                <a:spcPts val="600"/>
              </a:spcAft>
              <a:buSzPct val="25000"/>
            </a:pPr>
            <a:r>
              <a:rPr lang="en-US" sz="2100" b="1" kern="1200" dirty="0">
                <a:solidFill>
                  <a:schemeClr val="tx2"/>
                </a:solidFill>
                <a:latin typeface="+mn-lt"/>
                <a:ea typeface="+mn-ea"/>
                <a:cs typeface="+mn-cs"/>
                <a:sym typeface="Calibri"/>
              </a:rPr>
              <a:t> </a:t>
            </a:r>
            <a:r>
              <a:rPr lang="en-US" sz="2100" kern="1200" dirty="0">
                <a:solidFill>
                  <a:schemeClr val="tx2"/>
                </a:solidFill>
                <a:latin typeface="+mn-lt"/>
                <a:ea typeface="+mn-ea"/>
                <a:cs typeface="+mn-cs"/>
                <a:sym typeface="Calibri"/>
              </a:rPr>
              <a:t>international@adm.dtu.dk</a:t>
            </a:r>
            <a:endParaRPr lang="en-US" sz="2100" kern="1200" dirty="0">
              <a:solidFill>
                <a:schemeClr val="tx2"/>
              </a:solidFill>
              <a:latin typeface="+mn-lt"/>
              <a:ea typeface="+mn-ea"/>
              <a:cs typeface="+mn-cs"/>
            </a:endParaRPr>
          </a:p>
        </p:txBody>
      </p:sp>
      <p:pic>
        <p:nvPicPr>
          <p:cNvPr id="1026" name="Picture 2">
            <a:extLst>
              <a:ext uri="{FF2B5EF4-FFF2-40B4-BE49-F238E27FC236}">
                <a16:creationId xmlns:a16="http://schemas.microsoft.com/office/drawing/2014/main" id="{595BC4FB-8183-1C43-D196-4E5A2DEC831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b="-3"/>
          <a:stretch/>
        </p:blipFill>
        <p:spPr bwMode="auto">
          <a:xfrm>
            <a:off x="5897132" y="2165343"/>
            <a:ext cx="3218056" cy="3097704"/>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 name="Shape 277"/>
          <p:cNvPicPr preferRelativeResize="0"/>
          <p:nvPr/>
        </p:nvPicPr>
        <p:blipFill rotWithShape="1">
          <a:blip r:embed="rId4" cstate="screen">
            <a:extLst>
              <a:ext uri="{28A0092B-C50C-407E-A947-70E740481C1C}">
                <a14:useLocalDpi xmlns:a14="http://schemas.microsoft.com/office/drawing/2010/main"/>
              </a:ext>
            </a:extLst>
          </a:blip>
          <a:srcRect b="-2"/>
          <a:stretch/>
        </p:blipFill>
        <p:spPr>
          <a:xfrm>
            <a:off x="4635879" y="-446237"/>
            <a:ext cx="3143290" cy="2686517"/>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p:spPr>
      </p:pic>
      <p:pic>
        <p:nvPicPr>
          <p:cNvPr id="273" name="Shape 273" descr="O:\AUS\Intern\Drift\Internationalt samarbejde\REJS TIL UDLANDET\FASE 3. Implementering\B. Markedsføring\AFR og Welovepeople\Logo\Logo\dtu_StudyAbroad_png\DTU_StudyAbroad_RGB_NEG.png"/>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2360" y="85773"/>
            <a:ext cx="1223289" cy="153276"/>
          </a:xfrm>
          <a:prstGeom prst="rect">
            <a:avLst/>
          </a:prstGeom>
          <a:noFill/>
          <a:ln>
            <a:noFill/>
          </a:ln>
        </p:spPr>
      </p:pic>
      <p:sp>
        <p:nvSpPr>
          <p:cNvPr id="274" name="Shape 274" descr="division of JHU"/>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2">
          <a:extLst>
            <a:ext uri="{FF2B5EF4-FFF2-40B4-BE49-F238E27FC236}">
              <a16:creationId xmlns:a16="http://schemas.microsoft.com/office/drawing/2014/main" id="{C6C4A664-2F1A-2BE0-1518-27EE29A906A2}"/>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22E8FCB9-5F57-236A-BB4C-4035B49170B1}"/>
              </a:ext>
            </a:extLst>
          </p:cNvPr>
          <p:cNvSpPr/>
          <p:nvPr/>
        </p:nvSpPr>
        <p:spPr>
          <a:xfrm>
            <a:off x="886199" y="153304"/>
            <a:ext cx="7290835" cy="3660572"/>
          </a:xfrm>
          <a:prstGeom prst="roundRect">
            <a:avLst>
              <a:gd name="adj" fmla="val 11311"/>
            </a:avLst>
          </a:prstGeom>
          <a:solidFill>
            <a:schemeClr val="bg1">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73" name="Shape 273" descr="O:\AUS\Intern\Drift\Internationalt samarbejde\REJS TIL UDLANDET\FASE 3. Implementering\B. Markedsføring\AFR og Welovepeople\Logo\Logo\dtu_StudyAbroad_png\DTU_StudyAbroad_RGB_NEG.png">
            <a:extLst>
              <a:ext uri="{FF2B5EF4-FFF2-40B4-BE49-F238E27FC236}">
                <a16:creationId xmlns:a16="http://schemas.microsoft.com/office/drawing/2014/main" id="{37224ADD-AE77-C751-CD3A-C7AAD4110136}"/>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12360" y="85773"/>
            <a:ext cx="1223289" cy="153276"/>
          </a:xfrm>
          <a:prstGeom prst="rect">
            <a:avLst/>
          </a:prstGeom>
          <a:noFill/>
          <a:ln>
            <a:noFill/>
          </a:ln>
        </p:spPr>
      </p:pic>
      <p:sp>
        <p:nvSpPr>
          <p:cNvPr id="274" name="Shape 274" descr="division of JHU">
            <a:extLst>
              <a:ext uri="{FF2B5EF4-FFF2-40B4-BE49-F238E27FC236}">
                <a16:creationId xmlns:a16="http://schemas.microsoft.com/office/drawing/2014/main" id="{B2EAE934-8A85-8C94-3442-D23D3DBF92B5}"/>
              </a:ext>
            </a:extLst>
          </p:cNvPr>
          <p:cNvSpPr/>
          <p:nvPr/>
        </p:nvSpPr>
        <p:spPr>
          <a:xfrm>
            <a:off x="155575" y="-144463"/>
            <a:ext cx="304799" cy="304801"/>
          </a:xfrm>
          <a:prstGeom prst="rect">
            <a:avLst/>
          </a:prstGeom>
          <a:noFill/>
          <a:ln>
            <a:noFill/>
          </a:ln>
        </p:spPr>
        <p:txBody>
          <a:bodyPr wrap="square"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3" name="Text Placeholder 2">
            <a:extLst>
              <a:ext uri="{FF2B5EF4-FFF2-40B4-BE49-F238E27FC236}">
                <a16:creationId xmlns:a16="http://schemas.microsoft.com/office/drawing/2014/main" id="{4E545787-E84A-4729-A342-AF273D726FB5}"/>
              </a:ext>
            </a:extLst>
          </p:cNvPr>
          <p:cNvSpPr>
            <a:spLocks noGrp="1"/>
          </p:cNvSpPr>
          <p:nvPr>
            <p:ph type="body" idx="1"/>
          </p:nvPr>
        </p:nvSpPr>
        <p:spPr>
          <a:xfrm>
            <a:off x="1400174" y="4115980"/>
            <a:ext cx="6412185" cy="1097280"/>
          </a:xfrm>
        </p:spPr>
        <p:txBody>
          <a:bodyPr anchor="ctr">
            <a:normAutofit/>
          </a:bodyPr>
          <a:lstStyle/>
          <a:p>
            <a:pPr marL="203200" indent="0">
              <a:buClr>
                <a:schemeClr val="bg1"/>
              </a:buClr>
              <a:buNone/>
            </a:pPr>
            <a:r>
              <a:rPr lang="da-DK" sz="1700" dirty="0">
                <a:solidFill>
                  <a:schemeClr val="tx2"/>
                </a:solidFill>
              </a:rPr>
              <a:t>På </a:t>
            </a:r>
            <a:r>
              <a:rPr lang="da-DK" sz="1700" dirty="0" err="1">
                <a:solidFill>
                  <a:schemeClr val="tx2"/>
                </a:solidFill>
              </a:rPr>
              <a:t>studyabroad</a:t>
            </a:r>
            <a:r>
              <a:rPr lang="da-DK" sz="1700" dirty="0">
                <a:solidFill>
                  <a:schemeClr val="tx2"/>
                </a:solidFill>
              </a:rPr>
              <a:t> under ‘Kontakt os’, kan man booke et møde. Man kan booke en studie medhjælper eller en partneraftale ansvarlig</a:t>
            </a:r>
          </a:p>
        </p:txBody>
      </p:sp>
      <p:sp>
        <p:nvSpPr>
          <p:cNvPr id="4" name="Title 1">
            <a:extLst>
              <a:ext uri="{FF2B5EF4-FFF2-40B4-BE49-F238E27FC236}">
                <a16:creationId xmlns:a16="http://schemas.microsoft.com/office/drawing/2014/main" id="{79F2C0ED-57A2-B639-C3A2-BC3D3A9E92F7}"/>
              </a:ext>
            </a:extLst>
          </p:cNvPr>
          <p:cNvSpPr>
            <a:spLocks noGrp="1"/>
          </p:cNvSpPr>
          <p:nvPr>
            <p:ph type="title"/>
          </p:nvPr>
        </p:nvSpPr>
        <p:spPr>
          <a:xfrm>
            <a:off x="1217517" y="3582681"/>
            <a:ext cx="3086014" cy="1097280"/>
          </a:xfrm>
        </p:spPr>
        <p:txBody>
          <a:bodyPr anchor="ctr">
            <a:normAutofit/>
          </a:bodyPr>
          <a:lstStyle/>
          <a:p>
            <a:pPr>
              <a:lnSpc>
                <a:spcPct val="90000"/>
              </a:lnSpc>
            </a:pPr>
            <a:r>
              <a:rPr lang="da-DK" sz="3000" b="1" dirty="0">
                <a:solidFill>
                  <a:schemeClr val="accent2">
                    <a:lumMod val="20000"/>
                    <a:lumOff val="80000"/>
                  </a:schemeClr>
                </a:solidFill>
                <a:latin typeface="+mj-lt"/>
              </a:rPr>
              <a:t>Book et møde</a:t>
            </a:r>
            <a:endParaRPr lang="da-DK" sz="3000" b="1" dirty="0">
              <a:solidFill>
                <a:schemeClr val="accent2">
                  <a:lumMod val="60000"/>
                  <a:lumOff val="40000"/>
                </a:schemeClr>
              </a:solidFill>
              <a:latin typeface="+mj-lt"/>
            </a:endParaRPr>
          </a:p>
        </p:txBody>
      </p:sp>
      <p:pic>
        <p:nvPicPr>
          <p:cNvPr id="6" name="Picture 5">
            <a:extLst>
              <a:ext uri="{FF2B5EF4-FFF2-40B4-BE49-F238E27FC236}">
                <a16:creationId xmlns:a16="http://schemas.microsoft.com/office/drawing/2014/main" id="{48F27F0C-23D8-65F3-84D5-EAD6F8C7753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54211" y="299842"/>
            <a:ext cx="6708966" cy="3165774"/>
          </a:xfrm>
          <a:prstGeom prst="roundRect">
            <a:avLst>
              <a:gd name="adj" fmla="val 7101"/>
            </a:avLst>
          </a:prstGeom>
        </p:spPr>
      </p:pic>
      <p:grpSp>
        <p:nvGrpSpPr>
          <p:cNvPr id="11" name="Group 10">
            <a:extLst>
              <a:ext uri="{FF2B5EF4-FFF2-40B4-BE49-F238E27FC236}">
                <a16:creationId xmlns:a16="http://schemas.microsoft.com/office/drawing/2014/main" id="{168AE9E2-489B-AED8-08B2-8C4D9F61A818}"/>
              </a:ext>
            </a:extLst>
          </p:cNvPr>
          <p:cNvGrpSpPr/>
          <p:nvPr/>
        </p:nvGrpSpPr>
        <p:grpSpPr>
          <a:xfrm rot="502906">
            <a:off x="7376997" y="2848712"/>
            <a:ext cx="1127423" cy="1233808"/>
            <a:chOff x="7481899" y="3271669"/>
            <a:chExt cx="1366176" cy="1541347"/>
          </a:xfrm>
        </p:grpSpPr>
        <p:sp>
          <p:nvSpPr>
            <p:cNvPr id="8" name="Rectangle: Rounded Corners 3">
              <a:extLst>
                <a:ext uri="{FF2B5EF4-FFF2-40B4-BE49-F238E27FC236}">
                  <a16:creationId xmlns:a16="http://schemas.microsoft.com/office/drawing/2014/main" id="{2256E49F-B362-1D20-6F3C-89ECD8747DE9}"/>
                </a:ext>
              </a:extLst>
            </p:cNvPr>
            <p:cNvSpPr/>
            <p:nvPr/>
          </p:nvSpPr>
          <p:spPr>
            <a:xfrm rot="18484890">
              <a:off x="8241518" y="4271972"/>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ctangle: Rounded Corners 3">
              <a:extLst>
                <a:ext uri="{FF2B5EF4-FFF2-40B4-BE49-F238E27FC236}">
                  <a16:creationId xmlns:a16="http://schemas.microsoft.com/office/drawing/2014/main" id="{F22A6570-B7CB-57D7-AD18-E9A33D4F5298}"/>
                </a:ext>
              </a:extLst>
            </p:cNvPr>
            <p:cNvSpPr/>
            <p:nvPr/>
          </p:nvSpPr>
          <p:spPr>
            <a:xfrm rot="21190670">
              <a:off x="7481899" y="466227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ctangle: Rounded Corners 3">
              <a:extLst>
                <a:ext uri="{FF2B5EF4-FFF2-40B4-BE49-F238E27FC236}">
                  <a16:creationId xmlns:a16="http://schemas.microsoft.com/office/drawing/2014/main" id="{66639632-3CD7-E9C8-93D5-835C25D274C4}"/>
                </a:ext>
              </a:extLst>
            </p:cNvPr>
            <p:cNvSpPr/>
            <p:nvPr/>
          </p:nvSpPr>
          <p:spPr>
            <a:xfrm rot="15872419">
              <a:off x="8516178" y="3452820"/>
              <a:ext cx="513048" cy="150746"/>
            </a:xfrm>
            <a:custGeom>
              <a:avLst/>
              <a:gdLst>
                <a:gd name="connsiteX0" fmla="*/ 0 w 1611086"/>
                <a:gd name="connsiteY0" fmla="*/ 220825 h 441649"/>
                <a:gd name="connsiteX1" fmla="*/ 220825 w 1611086"/>
                <a:gd name="connsiteY1" fmla="*/ 0 h 441649"/>
                <a:gd name="connsiteX2" fmla="*/ 1390262 w 1611086"/>
                <a:gd name="connsiteY2" fmla="*/ 0 h 441649"/>
                <a:gd name="connsiteX3" fmla="*/ 1611087 w 1611086"/>
                <a:gd name="connsiteY3" fmla="*/ 220825 h 441649"/>
                <a:gd name="connsiteX4" fmla="*/ 1611086 w 1611086"/>
                <a:gd name="connsiteY4" fmla="*/ 220825 h 441649"/>
                <a:gd name="connsiteX5" fmla="*/ 1390261 w 1611086"/>
                <a:gd name="connsiteY5" fmla="*/ 441650 h 441649"/>
                <a:gd name="connsiteX6" fmla="*/ 220825 w 1611086"/>
                <a:gd name="connsiteY6" fmla="*/ 441649 h 441649"/>
                <a:gd name="connsiteX7" fmla="*/ 0 w 1611086"/>
                <a:gd name="connsiteY7" fmla="*/ 220824 h 441649"/>
                <a:gd name="connsiteX8" fmla="*/ 0 w 1611086"/>
                <a:gd name="connsiteY8" fmla="*/ 220825 h 441649"/>
                <a:gd name="connsiteX0" fmla="*/ 0 w 1611087"/>
                <a:gd name="connsiteY0" fmla="*/ 220931 h 441756"/>
                <a:gd name="connsiteX1" fmla="*/ 220825 w 1611087"/>
                <a:gd name="connsiteY1" fmla="*/ 106 h 441756"/>
                <a:gd name="connsiteX2" fmla="*/ 734009 w 1611087"/>
                <a:gd name="connsiteY2" fmla="*/ 24988 h 441756"/>
                <a:gd name="connsiteX3" fmla="*/ 1390262 w 1611087"/>
                <a:gd name="connsiteY3" fmla="*/ 106 h 441756"/>
                <a:gd name="connsiteX4" fmla="*/ 1611087 w 1611087"/>
                <a:gd name="connsiteY4" fmla="*/ 220931 h 441756"/>
                <a:gd name="connsiteX5" fmla="*/ 1611086 w 1611087"/>
                <a:gd name="connsiteY5" fmla="*/ 220931 h 441756"/>
                <a:gd name="connsiteX6" fmla="*/ 1390261 w 1611087"/>
                <a:gd name="connsiteY6" fmla="*/ 441756 h 441756"/>
                <a:gd name="connsiteX7" fmla="*/ 220825 w 1611087"/>
                <a:gd name="connsiteY7" fmla="*/ 441755 h 441756"/>
                <a:gd name="connsiteX8" fmla="*/ 0 w 1611087"/>
                <a:gd name="connsiteY8" fmla="*/ 220930 h 441756"/>
                <a:gd name="connsiteX9" fmla="*/ 0 w 1611087"/>
                <a:gd name="connsiteY9" fmla="*/ 220931 h 441756"/>
                <a:gd name="connsiteX0" fmla="*/ 0 w 1611087"/>
                <a:gd name="connsiteY0" fmla="*/ 220947 h 441772"/>
                <a:gd name="connsiteX1" fmla="*/ 220825 w 1611087"/>
                <a:gd name="connsiteY1" fmla="*/ 122 h 441772"/>
                <a:gd name="connsiteX2" fmla="*/ 734009 w 1611087"/>
                <a:gd name="connsiteY2" fmla="*/ 25004 h 441772"/>
                <a:gd name="connsiteX3" fmla="*/ 1390262 w 1611087"/>
                <a:gd name="connsiteY3" fmla="*/ 122 h 441772"/>
                <a:gd name="connsiteX4" fmla="*/ 1611087 w 1611087"/>
                <a:gd name="connsiteY4" fmla="*/ 220947 h 441772"/>
                <a:gd name="connsiteX5" fmla="*/ 1611086 w 1611087"/>
                <a:gd name="connsiteY5" fmla="*/ 220947 h 441772"/>
                <a:gd name="connsiteX6" fmla="*/ 1390261 w 1611087"/>
                <a:gd name="connsiteY6" fmla="*/ 441772 h 441772"/>
                <a:gd name="connsiteX7" fmla="*/ 220825 w 1611087"/>
                <a:gd name="connsiteY7" fmla="*/ 441771 h 441772"/>
                <a:gd name="connsiteX8" fmla="*/ 0 w 1611087"/>
                <a:gd name="connsiteY8" fmla="*/ 220946 h 441772"/>
                <a:gd name="connsiteX9" fmla="*/ 0 w 1611087"/>
                <a:gd name="connsiteY9" fmla="*/ 220947 h 441772"/>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7576"/>
                <a:gd name="connsiteX1" fmla="*/ 220825 w 1611087"/>
                <a:gd name="connsiteY1" fmla="*/ 122 h 487576"/>
                <a:gd name="connsiteX2" fmla="*/ 734009 w 1611087"/>
                <a:gd name="connsiteY2" fmla="*/ 25004 h 487576"/>
                <a:gd name="connsiteX3" fmla="*/ 1390262 w 1611087"/>
                <a:gd name="connsiteY3" fmla="*/ 122 h 487576"/>
                <a:gd name="connsiteX4" fmla="*/ 1611087 w 1611087"/>
                <a:gd name="connsiteY4" fmla="*/ 220947 h 487576"/>
                <a:gd name="connsiteX5" fmla="*/ 1611086 w 1611087"/>
                <a:gd name="connsiteY5" fmla="*/ 220947 h 487576"/>
                <a:gd name="connsiteX6" fmla="*/ 1390261 w 1611087"/>
                <a:gd name="connsiteY6" fmla="*/ 441772 h 487576"/>
                <a:gd name="connsiteX7" fmla="*/ 802433 w 1611087"/>
                <a:gd name="connsiteY7" fmla="*/ 485313 h 487576"/>
                <a:gd name="connsiteX8" fmla="*/ 220825 w 1611087"/>
                <a:gd name="connsiteY8" fmla="*/ 441771 h 487576"/>
                <a:gd name="connsiteX9" fmla="*/ 0 w 1611087"/>
                <a:gd name="connsiteY9" fmla="*/ 220946 h 487576"/>
                <a:gd name="connsiteX10" fmla="*/ 0 w 1611087"/>
                <a:gd name="connsiteY10" fmla="*/ 220947 h 487576"/>
                <a:gd name="connsiteX0" fmla="*/ 0 w 1611087"/>
                <a:gd name="connsiteY0" fmla="*/ 220947 h 485378"/>
                <a:gd name="connsiteX1" fmla="*/ 220825 w 1611087"/>
                <a:gd name="connsiteY1" fmla="*/ 122 h 485378"/>
                <a:gd name="connsiteX2" fmla="*/ 734009 w 1611087"/>
                <a:gd name="connsiteY2" fmla="*/ 25004 h 485378"/>
                <a:gd name="connsiteX3" fmla="*/ 1390262 w 1611087"/>
                <a:gd name="connsiteY3" fmla="*/ 122 h 485378"/>
                <a:gd name="connsiteX4" fmla="*/ 1611087 w 1611087"/>
                <a:gd name="connsiteY4" fmla="*/ 220947 h 485378"/>
                <a:gd name="connsiteX5" fmla="*/ 1611086 w 1611087"/>
                <a:gd name="connsiteY5" fmla="*/ 220947 h 485378"/>
                <a:gd name="connsiteX6" fmla="*/ 1390261 w 1611087"/>
                <a:gd name="connsiteY6" fmla="*/ 441772 h 485378"/>
                <a:gd name="connsiteX7" fmla="*/ 802433 w 1611087"/>
                <a:gd name="connsiteY7" fmla="*/ 485313 h 485378"/>
                <a:gd name="connsiteX8" fmla="*/ 220825 w 1611087"/>
                <a:gd name="connsiteY8" fmla="*/ 441771 h 485378"/>
                <a:gd name="connsiteX9" fmla="*/ 0 w 1611087"/>
                <a:gd name="connsiteY9" fmla="*/ 220946 h 485378"/>
                <a:gd name="connsiteX10" fmla="*/ 0 w 1611087"/>
                <a:gd name="connsiteY10" fmla="*/ 220947 h 48537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087"/>
                <a:gd name="connsiteY0" fmla="*/ 220947 h 485668"/>
                <a:gd name="connsiteX1" fmla="*/ 220825 w 1611087"/>
                <a:gd name="connsiteY1" fmla="*/ 122 h 485668"/>
                <a:gd name="connsiteX2" fmla="*/ 734009 w 1611087"/>
                <a:gd name="connsiteY2" fmla="*/ 25004 h 485668"/>
                <a:gd name="connsiteX3" fmla="*/ 1390262 w 1611087"/>
                <a:gd name="connsiteY3" fmla="*/ 122 h 485668"/>
                <a:gd name="connsiteX4" fmla="*/ 1611087 w 1611087"/>
                <a:gd name="connsiteY4" fmla="*/ 220947 h 485668"/>
                <a:gd name="connsiteX5" fmla="*/ 1611086 w 1611087"/>
                <a:gd name="connsiteY5" fmla="*/ 220947 h 485668"/>
                <a:gd name="connsiteX6" fmla="*/ 1390261 w 1611087"/>
                <a:gd name="connsiteY6" fmla="*/ 441772 h 485668"/>
                <a:gd name="connsiteX7" fmla="*/ 802433 w 1611087"/>
                <a:gd name="connsiteY7" fmla="*/ 485313 h 485668"/>
                <a:gd name="connsiteX8" fmla="*/ 220825 w 1611087"/>
                <a:gd name="connsiteY8" fmla="*/ 441771 h 485668"/>
                <a:gd name="connsiteX9" fmla="*/ 0 w 1611087"/>
                <a:gd name="connsiteY9" fmla="*/ 220946 h 485668"/>
                <a:gd name="connsiteX10" fmla="*/ 0 w 1611087"/>
                <a:gd name="connsiteY10" fmla="*/ 220947 h 485668"/>
                <a:gd name="connsiteX0" fmla="*/ 0 w 1611476"/>
                <a:gd name="connsiteY0" fmla="*/ 220947 h 485668"/>
                <a:gd name="connsiteX1" fmla="*/ 220825 w 1611476"/>
                <a:gd name="connsiteY1" fmla="*/ 122 h 485668"/>
                <a:gd name="connsiteX2" fmla="*/ 734009 w 1611476"/>
                <a:gd name="connsiteY2" fmla="*/ 25004 h 485668"/>
                <a:gd name="connsiteX3" fmla="*/ 1390262 w 1611476"/>
                <a:gd name="connsiteY3" fmla="*/ 122 h 485668"/>
                <a:gd name="connsiteX4" fmla="*/ 1611087 w 1611476"/>
                <a:gd name="connsiteY4" fmla="*/ 220947 h 485668"/>
                <a:gd name="connsiteX5" fmla="*/ 1611086 w 1611476"/>
                <a:gd name="connsiteY5" fmla="*/ 220947 h 485668"/>
                <a:gd name="connsiteX6" fmla="*/ 1390261 w 1611476"/>
                <a:gd name="connsiteY6" fmla="*/ 441772 h 485668"/>
                <a:gd name="connsiteX7" fmla="*/ 802433 w 1611476"/>
                <a:gd name="connsiteY7" fmla="*/ 485313 h 485668"/>
                <a:gd name="connsiteX8" fmla="*/ 220825 w 1611476"/>
                <a:gd name="connsiteY8" fmla="*/ 441771 h 485668"/>
                <a:gd name="connsiteX9" fmla="*/ 0 w 1611476"/>
                <a:gd name="connsiteY9" fmla="*/ 220946 h 485668"/>
                <a:gd name="connsiteX10" fmla="*/ 0 w 1611476"/>
                <a:gd name="connsiteY10" fmla="*/ 220947 h 485668"/>
                <a:gd name="connsiteX0" fmla="*/ 0 w 1611383"/>
                <a:gd name="connsiteY0" fmla="*/ 220947 h 485668"/>
                <a:gd name="connsiteX1" fmla="*/ 220825 w 1611383"/>
                <a:gd name="connsiteY1" fmla="*/ 122 h 485668"/>
                <a:gd name="connsiteX2" fmla="*/ 734009 w 1611383"/>
                <a:gd name="connsiteY2" fmla="*/ 25004 h 485668"/>
                <a:gd name="connsiteX3" fmla="*/ 1390262 w 1611383"/>
                <a:gd name="connsiteY3" fmla="*/ 122 h 485668"/>
                <a:gd name="connsiteX4" fmla="*/ 1611087 w 1611383"/>
                <a:gd name="connsiteY4" fmla="*/ 220947 h 485668"/>
                <a:gd name="connsiteX5" fmla="*/ 1611086 w 1611383"/>
                <a:gd name="connsiteY5" fmla="*/ 220947 h 485668"/>
                <a:gd name="connsiteX6" fmla="*/ 1390261 w 1611383"/>
                <a:gd name="connsiteY6" fmla="*/ 441772 h 485668"/>
                <a:gd name="connsiteX7" fmla="*/ 802433 w 1611383"/>
                <a:gd name="connsiteY7" fmla="*/ 485313 h 485668"/>
                <a:gd name="connsiteX8" fmla="*/ 220825 w 1611383"/>
                <a:gd name="connsiteY8" fmla="*/ 441771 h 485668"/>
                <a:gd name="connsiteX9" fmla="*/ 0 w 1611383"/>
                <a:gd name="connsiteY9" fmla="*/ 220946 h 485668"/>
                <a:gd name="connsiteX10" fmla="*/ 0 w 1611383"/>
                <a:gd name="connsiteY10" fmla="*/ 220947 h 485668"/>
                <a:gd name="connsiteX0" fmla="*/ 0 w 1611104"/>
                <a:gd name="connsiteY0" fmla="*/ 220947 h 485668"/>
                <a:gd name="connsiteX1" fmla="*/ 220825 w 1611104"/>
                <a:gd name="connsiteY1" fmla="*/ 122 h 485668"/>
                <a:gd name="connsiteX2" fmla="*/ 734009 w 1611104"/>
                <a:gd name="connsiteY2" fmla="*/ 25004 h 485668"/>
                <a:gd name="connsiteX3" fmla="*/ 1390262 w 1611104"/>
                <a:gd name="connsiteY3" fmla="*/ 122 h 485668"/>
                <a:gd name="connsiteX4" fmla="*/ 1611087 w 1611104"/>
                <a:gd name="connsiteY4" fmla="*/ 220947 h 485668"/>
                <a:gd name="connsiteX5" fmla="*/ 1611086 w 1611104"/>
                <a:gd name="connsiteY5" fmla="*/ 220947 h 485668"/>
                <a:gd name="connsiteX6" fmla="*/ 1390261 w 1611104"/>
                <a:gd name="connsiteY6" fmla="*/ 441772 h 485668"/>
                <a:gd name="connsiteX7" fmla="*/ 802433 w 1611104"/>
                <a:gd name="connsiteY7" fmla="*/ 485313 h 485668"/>
                <a:gd name="connsiteX8" fmla="*/ 220825 w 1611104"/>
                <a:gd name="connsiteY8" fmla="*/ 441771 h 485668"/>
                <a:gd name="connsiteX9" fmla="*/ 0 w 1611104"/>
                <a:gd name="connsiteY9" fmla="*/ 220946 h 485668"/>
                <a:gd name="connsiteX10" fmla="*/ 0 w 1611104"/>
                <a:gd name="connsiteY10" fmla="*/ 220947 h 485668"/>
                <a:gd name="connsiteX0" fmla="*/ 0 w 1611096"/>
                <a:gd name="connsiteY0" fmla="*/ 220947 h 485668"/>
                <a:gd name="connsiteX1" fmla="*/ 220825 w 1611096"/>
                <a:gd name="connsiteY1" fmla="*/ 122 h 485668"/>
                <a:gd name="connsiteX2" fmla="*/ 734009 w 1611096"/>
                <a:gd name="connsiteY2" fmla="*/ 25004 h 485668"/>
                <a:gd name="connsiteX3" fmla="*/ 1390262 w 1611096"/>
                <a:gd name="connsiteY3" fmla="*/ 122 h 485668"/>
                <a:gd name="connsiteX4" fmla="*/ 1611087 w 1611096"/>
                <a:gd name="connsiteY4" fmla="*/ 220947 h 485668"/>
                <a:gd name="connsiteX5" fmla="*/ 1611086 w 1611096"/>
                <a:gd name="connsiteY5" fmla="*/ 220947 h 485668"/>
                <a:gd name="connsiteX6" fmla="*/ 1390261 w 1611096"/>
                <a:gd name="connsiteY6" fmla="*/ 441772 h 485668"/>
                <a:gd name="connsiteX7" fmla="*/ 802433 w 1611096"/>
                <a:gd name="connsiteY7" fmla="*/ 485313 h 485668"/>
                <a:gd name="connsiteX8" fmla="*/ 220825 w 1611096"/>
                <a:gd name="connsiteY8" fmla="*/ 441771 h 485668"/>
                <a:gd name="connsiteX9" fmla="*/ 0 w 1611096"/>
                <a:gd name="connsiteY9" fmla="*/ 220946 h 485668"/>
                <a:gd name="connsiteX10" fmla="*/ 0 w 1611096"/>
                <a:gd name="connsiteY10" fmla="*/ 220947 h 485668"/>
                <a:gd name="connsiteX0" fmla="*/ 0 w 1611098"/>
                <a:gd name="connsiteY0" fmla="*/ 220947 h 485668"/>
                <a:gd name="connsiteX1" fmla="*/ 220825 w 1611098"/>
                <a:gd name="connsiteY1" fmla="*/ 122 h 485668"/>
                <a:gd name="connsiteX2" fmla="*/ 734009 w 1611098"/>
                <a:gd name="connsiteY2" fmla="*/ 25004 h 485668"/>
                <a:gd name="connsiteX3" fmla="*/ 1390262 w 1611098"/>
                <a:gd name="connsiteY3" fmla="*/ 122 h 485668"/>
                <a:gd name="connsiteX4" fmla="*/ 1611087 w 1611098"/>
                <a:gd name="connsiteY4" fmla="*/ 220947 h 485668"/>
                <a:gd name="connsiteX5" fmla="*/ 1611086 w 1611098"/>
                <a:gd name="connsiteY5" fmla="*/ 220947 h 485668"/>
                <a:gd name="connsiteX6" fmla="*/ 1390261 w 1611098"/>
                <a:gd name="connsiteY6" fmla="*/ 441772 h 485668"/>
                <a:gd name="connsiteX7" fmla="*/ 802433 w 1611098"/>
                <a:gd name="connsiteY7" fmla="*/ 485313 h 485668"/>
                <a:gd name="connsiteX8" fmla="*/ 220825 w 1611098"/>
                <a:gd name="connsiteY8" fmla="*/ 441771 h 485668"/>
                <a:gd name="connsiteX9" fmla="*/ 0 w 1611098"/>
                <a:gd name="connsiteY9" fmla="*/ 220946 h 485668"/>
                <a:gd name="connsiteX10" fmla="*/ 0 w 1611098"/>
                <a:gd name="connsiteY10" fmla="*/ 220947 h 485668"/>
                <a:gd name="connsiteX0" fmla="*/ 0 w 1611227"/>
                <a:gd name="connsiteY0" fmla="*/ 220947 h 485668"/>
                <a:gd name="connsiteX1" fmla="*/ 220825 w 1611227"/>
                <a:gd name="connsiteY1" fmla="*/ 122 h 485668"/>
                <a:gd name="connsiteX2" fmla="*/ 734009 w 1611227"/>
                <a:gd name="connsiteY2" fmla="*/ 25004 h 485668"/>
                <a:gd name="connsiteX3" fmla="*/ 1390262 w 1611227"/>
                <a:gd name="connsiteY3" fmla="*/ 122 h 485668"/>
                <a:gd name="connsiteX4" fmla="*/ 1611087 w 1611227"/>
                <a:gd name="connsiteY4" fmla="*/ 220947 h 485668"/>
                <a:gd name="connsiteX5" fmla="*/ 1611086 w 1611227"/>
                <a:gd name="connsiteY5" fmla="*/ 220947 h 485668"/>
                <a:gd name="connsiteX6" fmla="*/ 1390261 w 1611227"/>
                <a:gd name="connsiteY6" fmla="*/ 441772 h 485668"/>
                <a:gd name="connsiteX7" fmla="*/ 802433 w 1611227"/>
                <a:gd name="connsiteY7" fmla="*/ 485313 h 485668"/>
                <a:gd name="connsiteX8" fmla="*/ 220825 w 1611227"/>
                <a:gd name="connsiteY8" fmla="*/ 441771 h 485668"/>
                <a:gd name="connsiteX9" fmla="*/ 0 w 1611227"/>
                <a:gd name="connsiteY9" fmla="*/ 220946 h 485668"/>
                <a:gd name="connsiteX10" fmla="*/ 0 w 1611227"/>
                <a:gd name="connsiteY10" fmla="*/ 220947 h 485668"/>
                <a:gd name="connsiteX0" fmla="*/ 0 w 1611227"/>
                <a:gd name="connsiteY0" fmla="*/ 220947 h 485568"/>
                <a:gd name="connsiteX1" fmla="*/ 220825 w 1611227"/>
                <a:gd name="connsiteY1" fmla="*/ 122 h 485568"/>
                <a:gd name="connsiteX2" fmla="*/ 734009 w 1611227"/>
                <a:gd name="connsiteY2" fmla="*/ 25004 h 485568"/>
                <a:gd name="connsiteX3" fmla="*/ 1390262 w 1611227"/>
                <a:gd name="connsiteY3" fmla="*/ 122 h 485568"/>
                <a:gd name="connsiteX4" fmla="*/ 1611087 w 1611227"/>
                <a:gd name="connsiteY4" fmla="*/ 220947 h 485568"/>
                <a:gd name="connsiteX5" fmla="*/ 1611086 w 1611227"/>
                <a:gd name="connsiteY5" fmla="*/ 220947 h 485568"/>
                <a:gd name="connsiteX6" fmla="*/ 1390261 w 1611227"/>
                <a:gd name="connsiteY6" fmla="*/ 441772 h 485568"/>
                <a:gd name="connsiteX7" fmla="*/ 802433 w 1611227"/>
                <a:gd name="connsiteY7" fmla="*/ 485313 h 485568"/>
                <a:gd name="connsiteX8" fmla="*/ 220825 w 1611227"/>
                <a:gd name="connsiteY8" fmla="*/ 441771 h 485568"/>
                <a:gd name="connsiteX9" fmla="*/ 0 w 1611227"/>
                <a:gd name="connsiteY9" fmla="*/ 220946 h 485568"/>
                <a:gd name="connsiteX10" fmla="*/ 0 w 1611227"/>
                <a:gd name="connsiteY10" fmla="*/ 220947 h 485568"/>
                <a:gd name="connsiteX0" fmla="*/ 0 w 1611227"/>
                <a:gd name="connsiteY0" fmla="*/ 220947 h 485877"/>
                <a:gd name="connsiteX1" fmla="*/ 220825 w 1611227"/>
                <a:gd name="connsiteY1" fmla="*/ 122 h 485877"/>
                <a:gd name="connsiteX2" fmla="*/ 734009 w 1611227"/>
                <a:gd name="connsiteY2" fmla="*/ 25004 h 485877"/>
                <a:gd name="connsiteX3" fmla="*/ 1390262 w 1611227"/>
                <a:gd name="connsiteY3" fmla="*/ 122 h 485877"/>
                <a:gd name="connsiteX4" fmla="*/ 1611087 w 1611227"/>
                <a:gd name="connsiteY4" fmla="*/ 220947 h 485877"/>
                <a:gd name="connsiteX5" fmla="*/ 1611086 w 1611227"/>
                <a:gd name="connsiteY5" fmla="*/ 220947 h 485877"/>
                <a:gd name="connsiteX6" fmla="*/ 1390261 w 1611227"/>
                <a:gd name="connsiteY6" fmla="*/ 441772 h 485877"/>
                <a:gd name="connsiteX7" fmla="*/ 802433 w 1611227"/>
                <a:gd name="connsiteY7" fmla="*/ 485313 h 485877"/>
                <a:gd name="connsiteX8" fmla="*/ 220825 w 1611227"/>
                <a:gd name="connsiteY8" fmla="*/ 441771 h 485877"/>
                <a:gd name="connsiteX9" fmla="*/ 0 w 1611227"/>
                <a:gd name="connsiteY9" fmla="*/ 220946 h 485877"/>
                <a:gd name="connsiteX10" fmla="*/ 0 w 1611227"/>
                <a:gd name="connsiteY10" fmla="*/ 220947 h 485877"/>
                <a:gd name="connsiteX0" fmla="*/ 0 w 1611087"/>
                <a:gd name="connsiteY0" fmla="*/ 220947 h 485877"/>
                <a:gd name="connsiteX1" fmla="*/ 220825 w 1611087"/>
                <a:gd name="connsiteY1" fmla="*/ 122 h 485877"/>
                <a:gd name="connsiteX2" fmla="*/ 734009 w 1611087"/>
                <a:gd name="connsiteY2" fmla="*/ 25004 h 485877"/>
                <a:gd name="connsiteX3" fmla="*/ 1390262 w 1611087"/>
                <a:gd name="connsiteY3" fmla="*/ 122 h 485877"/>
                <a:gd name="connsiteX4" fmla="*/ 1611087 w 1611087"/>
                <a:gd name="connsiteY4" fmla="*/ 220947 h 485877"/>
                <a:gd name="connsiteX5" fmla="*/ 1611086 w 1611087"/>
                <a:gd name="connsiteY5" fmla="*/ 220947 h 485877"/>
                <a:gd name="connsiteX6" fmla="*/ 1390261 w 1611087"/>
                <a:gd name="connsiteY6" fmla="*/ 441772 h 485877"/>
                <a:gd name="connsiteX7" fmla="*/ 802433 w 1611087"/>
                <a:gd name="connsiteY7" fmla="*/ 485313 h 485877"/>
                <a:gd name="connsiteX8" fmla="*/ 220825 w 1611087"/>
                <a:gd name="connsiteY8" fmla="*/ 441771 h 485877"/>
                <a:gd name="connsiteX9" fmla="*/ 0 w 1611087"/>
                <a:gd name="connsiteY9" fmla="*/ 220946 h 485877"/>
                <a:gd name="connsiteX10" fmla="*/ 0 w 1611087"/>
                <a:gd name="connsiteY10" fmla="*/ 220947 h 485877"/>
                <a:gd name="connsiteX0" fmla="*/ 0 w 1611087"/>
                <a:gd name="connsiteY0" fmla="*/ 257537 h 522467"/>
                <a:gd name="connsiteX1" fmla="*/ 192383 w 1611087"/>
                <a:gd name="connsiteY1" fmla="*/ 54 h 522467"/>
                <a:gd name="connsiteX2" fmla="*/ 734009 w 1611087"/>
                <a:gd name="connsiteY2" fmla="*/ 61594 h 522467"/>
                <a:gd name="connsiteX3" fmla="*/ 1390262 w 1611087"/>
                <a:gd name="connsiteY3" fmla="*/ 36712 h 522467"/>
                <a:gd name="connsiteX4" fmla="*/ 1611087 w 1611087"/>
                <a:gd name="connsiteY4" fmla="*/ 257537 h 522467"/>
                <a:gd name="connsiteX5" fmla="*/ 1611086 w 1611087"/>
                <a:gd name="connsiteY5" fmla="*/ 257537 h 522467"/>
                <a:gd name="connsiteX6" fmla="*/ 1390261 w 1611087"/>
                <a:gd name="connsiteY6" fmla="*/ 478362 h 522467"/>
                <a:gd name="connsiteX7" fmla="*/ 802433 w 1611087"/>
                <a:gd name="connsiteY7" fmla="*/ 521903 h 522467"/>
                <a:gd name="connsiteX8" fmla="*/ 220825 w 1611087"/>
                <a:gd name="connsiteY8" fmla="*/ 478361 h 522467"/>
                <a:gd name="connsiteX9" fmla="*/ 0 w 1611087"/>
                <a:gd name="connsiteY9" fmla="*/ 257536 h 522467"/>
                <a:gd name="connsiteX10" fmla="*/ 0 w 1611087"/>
                <a:gd name="connsiteY10" fmla="*/ 257537 h 522467"/>
                <a:gd name="connsiteX0" fmla="*/ -1 w 1622196"/>
                <a:gd name="connsiteY0" fmla="*/ 167714 h 522467"/>
                <a:gd name="connsiteX1" fmla="*/ 203492 w 1622196"/>
                <a:gd name="connsiteY1" fmla="*/ 54 h 522467"/>
                <a:gd name="connsiteX2" fmla="*/ 745118 w 1622196"/>
                <a:gd name="connsiteY2" fmla="*/ 61594 h 522467"/>
                <a:gd name="connsiteX3" fmla="*/ 1401371 w 1622196"/>
                <a:gd name="connsiteY3" fmla="*/ 36712 h 522467"/>
                <a:gd name="connsiteX4" fmla="*/ 1622196 w 1622196"/>
                <a:gd name="connsiteY4" fmla="*/ 257537 h 522467"/>
                <a:gd name="connsiteX5" fmla="*/ 1622195 w 1622196"/>
                <a:gd name="connsiteY5" fmla="*/ 257537 h 522467"/>
                <a:gd name="connsiteX6" fmla="*/ 1401370 w 1622196"/>
                <a:gd name="connsiteY6" fmla="*/ 478362 h 522467"/>
                <a:gd name="connsiteX7" fmla="*/ 813542 w 1622196"/>
                <a:gd name="connsiteY7" fmla="*/ 521903 h 522467"/>
                <a:gd name="connsiteX8" fmla="*/ 231934 w 1622196"/>
                <a:gd name="connsiteY8" fmla="*/ 478361 h 522467"/>
                <a:gd name="connsiteX9" fmla="*/ 11109 w 1622196"/>
                <a:gd name="connsiteY9" fmla="*/ 257536 h 522467"/>
                <a:gd name="connsiteX10" fmla="*/ -1 w 1622196"/>
                <a:gd name="connsiteY10" fmla="*/ 167714 h 522467"/>
                <a:gd name="connsiteX0" fmla="*/ -1 w 1622196"/>
                <a:gd name="connsiteY0" fmla="*/ 167714 h 524403"/>
                <a:gd name="connsiteX1" fmla="*/ 203492 w 1622196"/>
                <a:gd name="connsiteY1" fmla="*/ 54 h 524403"/>
                <a:gd name="connsiteX2" fmla="*/ 745118 w 1622196"/>
                <a:gd name="connsiteY2" fmla="*/ 61594 h 524403"/>
                <a:gd name="connsiteX3" fmla="*/ 1401371 w 1622196"/>
                <a:gd name="connsiteY3" fmla="*/ 36712 h 524403"/>
                <a:gd name="connsiteX4" fmla="*/ 1622196 w 1622196"/>
                <a:gd name="connsiteY4" fmla="*/ 257537 h 524403"/>
                <a:gd name="connsiteX5" fmla="*/ 1622195 w 1622196"/>
                <a:gd name="connsiteY5" fmla="*/ 257537 h 524403"/>
                <a:gd name="connsiteX6" fmla="*/ 1401370 w 1622196"/>
                <a:gd name="connsiteY6" fmla="*/ 478362 h 524403"/>
                <a:gd name="connsiteX7" fmla="*/ 813542 w 1622196"/>
                <a:gd name="connsiteY7" fmla="*/ 521903 h 524403"/>
                <a:gd name="connsiteX8" fmla="*/ 196623 w 1622196"/>
                <a:gd name="connsiteY8" fmla="*/ 407688 h 524403"/>
                <a:gd name="connsiteX9" fmla="*/ 11109 w 1622196"/>
                <a:gd name="connsiteY9" fmla="*/ 257536 h 524403"/>
                <a:gd name="connsiteX10" fmla="*/ -1 w 1622196"/>
                <a:gd name="connsiteY10" fmla="*/ 16771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44788 w 1655875"/>
                <a:gd name="connsiteY9" fmla="*/ 257536 h 524403"/>
                <a:gd name="connsiteX10" fmla="*/ -1 w 1655875"/>
                <a:gd name="connsiteY10" fmla="*/ 174644 h 524403"/>
                <a:gd name="connsiteX0" fmla="*/ -1 w 1655875"/>
                <a:gd name="connsiteY0" fmla="*/ 174644 h 524403"/>
                <a:gd name="connsiteX1" fmla="*/ 237171 w 1655875"/>
                <a:gd name="connsiteY1" fmla="*/ 54 h 524403"/>
                <a:gd name="connsiteX2" fmla="*/ 778797 w 1655875"/>
                <a:gd name="connsiteY2" fmla="*/ 61594 h 524403"/>
                <a:gd name="connsiteX3" fmla="*/ 1435050 w 1655875"/>
                <a:gd name="connsiteY3" fmla="*/ 36712 h 524403"/>
                <a:gd name="connsiteX4" fmla="*/ 1655875 w 1655875"/>
                <a:gd name="connsiteY4" fmla="*/ 257537 h 524403"/>
                <a:gd name="connsiteX5" fmla="*/ 1655874 w 1655875"/>
                <a:gd name="connsiteY5" fmla="*/ 257537 h 524403"/>
                <a:gd name="connsiteX6" fmla="*/ 1435049 w 1655875"/>
                <a:gd name="connsiteY6" fmla="*/ 478362 h 524403"/>
                <a:gd name="connsiteX7" fmla="*/ 847221 w 1655875"/>
                <a:gd name="connsiteY7" fmla="*/ 521903 h 524403"/>
                <a:gd name="connsiteX8" fmla="*/ 230302 w 1655875"/>
                <a:gd name="connsiteY8" fmla="*/ 407688 h 524403"/>
                <a:gd name="connsiteX9" fmla="*/ 5240 w 1655875"/>
                <a:gd name="connsiteY9" fmla="*/ 131053 h 524403"/>
                <a:gd name="connsiteX10" fmla="*/ -1 w 1655875"/>
                <a:gd name="connsiteY10" fmla="*/ 174644 h 524403"/>
                <a:gd name="connsiteX0" fmla="*/ -1 w 1655875"/>
                <a:gd name="connsiteY0" fmla="*/ 174644 h 503440"/>
                <a:gd name="connsiteX1" fmla="*/ 237171 w 1655875"/>
                <a:gd name="connsiteY1" fmla="*/ 54 h 503440"/>
                <a:gd name="connsiteX2" fmla="*/ 778797 w 1655875"/>
                <a:gd name="connsiteY2" fmla="*/ 61594 h 503440"/>
                <a:gd name="connsiteX3" fmla="*/ 1435050 w 1655875"/>
                <a:gd name="connsiteY3" fmla="*/ 36712 h 503440"/>
                <a:gd name="connsiteX4" fmla="*/ 1655875 w 1655875"/>
                <a:gd name="connsiteY4" fmla="*/ 257537 h 503440"/>
                <a:gd name="connsiteX5" fmla="*/ 1655874 w 1655875"/>
                <a:gd name="connsiteY5" fmla="*/ 257537 h 503440"/>
                <a:gd name="connsiteX6" fmla="*/ 1435049 w 1655875"/>
                <a:gd name="connsiteY6" fmla="*/ 478362 h 503440"/>
                <a:gd name="connsiteX7" fmla="*/ 861940 w 1655875"/>
                <a:gd name="connsiteY7" fmla="*/ 490536 h 503440"/>
                <a:gd name="connsiteX8" fmla="*/ 230302 w 1655875"/>
                <a:gd name="connsiteY8" fmla="*/ 407688 h 503440"/>
                <a:gd name="connsiteX9" fmla="*/ 5240 w 1655875"/>
                <a:gd name="connsiteY9" fmla="*/ 131053 h 503440"/>
                <a:gd name="connsiteX10" fmla="*/ -1 w 1655875"/>
                <a:gd name="connsiteY10" fmla="*/ 174644 h 503440"/>
                <a:gd name="connsiteX0" fmla="*/ -1 w 1655875"/>
                <a:gd name="connsiteY0" fmla="*/ 174644 h 492406"/>
                <a:gd name="connsiteX1" fmla="*/ 237171 w 1655875"/>
                <a:gd name="connsiteY1" fmla="*/ 54 h 492406"/>
                <a:gd name="connsiteX2" fmla="*/ 778797 w 1655875"/>
                <a:gd name="connsiteY2" fmla="*/ 61594 h 492406"/>
                <a:gd name="connsiteX3" fmla="*/ 1435050 w 1655875"/>
                <a:gd name="connsiteY3" fmla="*/ 36712 h 492406"/>
                <a:gd name="connsiteX4" fmla="*/ 1655875 w 1655875"/>
                <a:gd name="connsiteY4" fmla="*/ 257537 h 492406"/>
                <a:gd name="connsiteX5" fmla="*/ 1655874 w 1655875"/>
                <a:gd name="connsiteY5" fmla="*/ 257537 h 492406"/>
                <a:gd name="connsiteX6" fmla="*/ 1411348 w 1655875"/>
                <a:gd name="connsiteY6" fmla="*/ 447815 h 492406"/>
                <a:gd name="connsiteX7" fmla="*/ 861940 w 1655875"/>
                <a:gd name="connsiteY7" fmla="*/ 490536 h 492406"/>
                <a:gd name="connsiteX8" fmla="*/ 230302 w 1655875"/>
                <a:gd name="connsiteY8" fmla="*/ 407688 h 492406"/>
                <a:gd name="connsiteX9" fmla="*/ 5240 w 1655875"/>
                <a:gd name="connsiteY9" fmla="*/ 131053 h 492406"/>
                <a:gd name="connsiteX10" fmla="*/ -1 w 1655875"/>
                <a:gd name="connsiteY10" fmla="*/ 174644 h 492406"/>
                <a:gd name="connsiteX0" fmla="*/ -1 w 1655875"/>
                <a:gd name="connsiteY0" fmla="*/ 174644 h 491386"/>
                <a:gd name="connsiteX1" fmla="*/ 237171 w 1655875"/>
                <a:gd name="connsiteY1" fmla="*/ 54 h 491386"/>
                <a:gd name="connsiteX2" fmla="*/ 778797 w 1655875"/>
                <a:gd name="connsiteY2" fmla="*/ 61594 h 491386"/>
                <a:gd name="connsiteX3" fmla="*/ 1435050 w 1655875"/>
                <a:gd name="connsiteY3" fmla="*/ 36712 h 491386"/>
                <a:gd name="connsiteX4" fmla="*/ 1655875 w 1655875"/>
                <a:gd name="connsiteY4" fmla="*/ 257537 h 491386"/>
                <a:gd name="connsiteX5" fmla="*/ 1655874 w 1655875"/>
                <a:gd name="connsiteY5" fmla="*/ 257537 h 491386"/>
                <a:gd name="connsiteX6" fmla="*/ 1411348 w 1655875"/>
                <a:gd name="connsiteY6" fmla="*/ 447815 h 491386"/>
                <a:gd name="connsiteX7" fmla="*/ 861940 w 1655875"/>
                <a:gd name="connsiteY7" fmla="*/ 490536 h 491386"/>
                <a:gd name="connsiteX8" fmla="*/ 230302 w 1655875"/>
                <a:gd name="connsiteY8" fmla="*/ 407688 h 491386"/>
                <a:gd name="connsiteX9" fmla="*/ 5240 w 1655875"/>
                <a:gd name="connsiteY9" fmla="*/ 131053 h 491386"/>
                <a:gd name="connsiteX10" fmla="*/ -1 w 1655875"/>
                <a:gd name="connsiteY10" fmla="*/ 174644 h 4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75" h="491386">
                  <a:moveTo>
                    <a:pt x="-1" y="174644"/>
                  </a:moveTo>
                  <a:cubicBezTo>
                    <a:pt x="-1" y="52686"/>
                    <a:pt x="115213" y="54"/>
                    <a:pt x="237171" y="54"/>
                  </a:cubicBezTo>
                  <a:cubicBezTo>
                    <a:pt x="406159" y="-2019"/>
                    <a:pt x="579151" y="55484"/>
                    <a:pt x="778797" y="61594"/>
                  </a:cubicBezTo>
                  <a:cubicBezTo>
                    <a:pt x="978443" y="67704"/>
                    <a:pt x="1214225" y="34639"/>
                    <a:pt x="1435050" y="36712"/>
                  </a:cubicBezTo>
                  <a:cubicBezTo>
                    <a:pt x="1557008" y="36712"/>
                    <a:pt x="1655875" y="135579"/>
                    <a:pt x="1655875" y="257537"/>
                  </a:cubicBezTo>
                  <a:lnTo>
                    <a:pt x="1655874" y="257537"/>
                  </a:lnTo>
                  <a:cubicBezTo>
                    <a:pt x="1638120" y="395941"/>
                    <a:pt x="1513424" y="432921"/>
                    <a:pt x="1411348" y="447815"/>
                  </a:cubicBezTo>
                  <a:cubicBezTo>
                    <a:pt x="1309272" y="462709"/>
                    <a:pt x="1058781" y="497224"/>
                    <a:pt x="861940" y="490536"/>
                  </a:cubicBezTo>
                  <a:cubicBezTo>
                    <a:pt x="665099" y="483848"/>
                    <a:pt x="373085" y="467602"/>
                    <a:pt x="230302" y="407688"/>
                  </a:cubicBezTo>
                  <a:cubicBezTo>
                    <a:pt x="87519" y="347774"/>
                    <a:pt x="5240" y="253011"/>
                    <a:pt x="5240" y="131053"/>
                  </a:cubicBezTo>
                  <a:lnTo>
                    <a:pt x="-1" y="174644"/>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14" name="Picture 13">
            <a:extLst>
              <a:ext uri="{FF2B5EF4-FFF2-40B4-BE49-F238E27FC236}">
                <a16:creationId xmlns:a16="http://schemas.microsoft.com/office/drawing/2014/main" id="{6143B14C-F730-0F82-491A-1FE76A95702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85330" y="3999302"/>
            <a:ext cx="1110458" cy="1110458"/>
          </a:xfrm>
          <a:prstGeom prst="roundRect">
            <a:avLst>
              <a:gd name="adj" fmla="val 13713"/>
            </a:avLst>
          </a:prstGeom>
        </p:spPr>
      </p:pic>
    </p:spTree>
    <p:extLst>
      <p:ext uri="{BB962C8B-B14F-4D97-AF65-F5344CB8AC3E}">
        <p14:creationId xmlns:p14="http://schemas.microsoft.com/office/powerpoint/2010/main" val="3970409171"/>
      </p:ext>
    </p:extLst>
  </p:cSld>
  <p:clrMapOvr>
    <a:masterClrMapping/>
  </p:clrMapOvr>
</p:sld>
</file>

<file path=ppt/theme/theme1.xml><?xml version="1.0" encoding="utf-8"?>
<a:theme xmlns:a="http://schemas.openxmlformats.org/drawingml/2006/main" name="Office Theme">
  <a:themeElements>
    <a:clrScheme name="1 DTU rød">
      <a:dk1>
        <a:srgbClr val="000000"/>
      </a:dk1>
      <a:lt1>
        <a:srgbClr val="FFFFFF"/>
      </a:lt1>
      <a:dk2>
        <a:srgbClr val="990000"/>
      </a:dk2>
      <a:lt2>
        <a:srgbClr val="EDDDD5"/>
      </a:lt2>
      <a:accent1>
        <a:srgbClr val="99CC33"/>
      </a:accent1>
      <a:accent2>
        <a:srgbClr val="FF6600"/>
      </a:accent2>
      <a:accent3>
        <a:srgbClr val="FF9900"/>
      </a:accent3>
      <a:accent4>
        <a:srgbClr val="FF0000"/>
      </a:accent4>
      <a:accent5>
        <a:srgbClr val="999999"/>
      </a:accent5>
      <a:accent6>
        <a:srgbClr val="33CCFF"/>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9094B14003E8746877919DE07AB410D" ma:contentTypeVersion="9" ma:contentTypeDescription="Opret et nyt dokument." ma:contentTypeScope="" ma:versionID="c2b28a206b4cdb5cb643fe56f01fccca">
  <xsd:schema xmlns:xsd="http://www.w3.org/2001/XMLSchema" xmlns:xs="http://www.w3.org/2001/XMLSchema" xmlns:p="http://schemas.microsoft.com/office/2006/metadata/properties" xmlns:ns3="e8cd9bbf-9088-4829-b8f8-685957bd77be" xmlns:ns4="e2c042c9-93b7-474f-b584-efcda60eee5e" targetNamespace="http://schemas.microsoft.com/office/2006/metadata/properties" ma:root="true" ma:fieldsID="ec9b8956a5232a643db32a29f56a78e0" ns3:_="" ns4:_="">
    <xsd:import namespace="e8cd9bbf-9088-4829-b8f8-685957bd77be"/>
    <xsd:import namespace="e2c042c9-93b7-474f-b584-efcda60eee5e"/>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DateTaken"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cd9bbf-9088-4829-b8f8-685957bd77be"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c042c9-93b7-474f-b584-efcda60eee5e" elementFormDefault="qualified">
    <xsd:import namespace="http://schemas.microsoft.com/office/2006/documentManagement/types"/>
    <xsd:import namespace="http://schemas.microsoft.com/office/infopath/2007/PartnerControls"/>
    <xsd:element name="SharedWithUsers" ma:index="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Delt med detaljer" ma:internalName="SharedWithDetails" ma:readOnly="true">
      <xsd:simpleType>
        <xsd:restriction base="dms:Note">
          <xsd:maxLength value="255"/>
        </xsd:restriction>
      </xsd:simpleType>
    </xsd:element>
    <xsd:element name="SharingHintHash" ma:index="11" nillable="true" ma:displayName="Hashværdi for deling"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8cd9bbf-9088-4829-b8f8-685957bd77be" xsi:nil="true"/>
  </documentManagement>
</p:properties>
</file>

<file path=customXml/itemProps1.xml><?xml version="1.0" encoding="utf-8"?>
<ds:datastoreItem xmlns:ds="http://schemas.openxmlformats.org/officeDocument/2006/customXml" ds:itemID="{BAF7EA65-0308-4647-9B54-27E949249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cd9bbf-9088-4829-b8f8-685957bd77be"/>
    <ds:schemaRef ds:uri="e2c042c9-93b7-474f-b584-efcda60eee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D82A5A-80BB-46B7-B367-85E791B917C0}">
  <ds:schemaRefs>
    <ds:schemaRef ds:uri="http://schemas.microsoft.com/sharepoint/v3/contenttype/forms"/>
  </ds:schemaRefs>
</ds:datastoreItem>
</file>

<file path=customXml/itemProps3.xml><?xml version="1.0" encoding="utf-8"?>
<ds:datastoreItem xmlns:ds="http://schemas.openxmlformats.org/officeDocument/2006/customXml" ds:itemID="{AB6DDD6C-76D4-4138-9CB5-F892832563BA}">
  <ds:schemaRefs>
    <ds:schemaRef ds:uri="http://schemas.microsoft.com/office/2006/metadata/properties"/>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e2c042c9-93b7-474f-b584-efcda60eee5e"/>
    <ds:schemaRef ds:uri="e8cd9bbf-9088-4829-b8f8-685957bd77b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1818</TotalTime>
  <Words>1511</Words>
  <Application>Microsoft Office PowerPoint</Application>
  <PresentationFormat>On-screen Show (16:9)</PresentationFormat>
  <Paragraphs>278</Paragraphs>
  <Slides>30</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Calibri</vt:lpstr>
      <vt:lpstr>Neo Sans W01</vt:lpstr>
      <vt:lpstr>Arial</vt:lpstr>
      <vt:lpstr>Libre Baskerville</vt:lpstr>
      <vt:lpstr>Office Theme</vt:lpstr>
      <vt:lpstr>PowerPoint Presentation</vt:lpstr>
      <vt:lpstr>PowerPoint Presentation</vt:lpstr>
      <vt:lpstr>PowerPoint Presentation</vt:lpstr>
      <vt:lpstr>PowerPoint Presentation</vt:lpstr>
      <vt:lpstr>PowerPoint Presentation</vt:lpstr>
      <vt:lpstr>Hvornår?</vt:lpstr>
      <vt:lpstr>PowerPoint Presentation</vt:lpstr>
      <vt:lpstr>PowerPoint Presentation</vt:lpstr>
      <vt:lpstr>PowerPoint Presentation</vt:lpstr>
      <vt:lpstr>PowerPoint Presentation</vt:lpstr>
      <vt:lpstr>PowerPoint Presentation</vt:lpstr>
      <vt:lpstr>PowerPoint Presentation</vt:lpstr>
      <vt:lpstr>Study Abroad</vt:lpstr>
      <vt:lpstr>Beyond Borders</vt:lpstr>
      <vt:lpstr>Travel Reports</vt:lpstr>
      <vt:lpstr>PowerPoint Presentation</vt:lpstr>
      <vt:lpstr>s</vt:lpstr>
      <vt:lpstr>PowerPoint Presentation</vt:lpstr>
      <vt:lpstr>PowerPoint Presentation</vt:lpstr>
      <vt:lpstr>PowerPoint Presentation</vt:lpstr>
      <vt:lpstr>PowerPoint Presentation</vt:lpstr>
      <vt:lpstr>Bliv inspireret</vt:lpstr>
      <vt:lpstr>Study Abroad events</vt:lpstr>
      <vt:lpstr>Praktik i Udlandet</vt:lpstr>
      <vt:lpstr>Study Abroad</vt:lpstr>
      <vt:lpstr>PowerPoint Presentation</vt:lpstr>
      <vt:lpstr>PowerPoint Presentation</vt:lpstr>
      <vt:lpstr>Økonomi</vt:lpstr>
      <vt:lpstr>PowerPoint Presentation</vt:lpstr>
      <vt:lpstr>Book et møde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 Gollander</dc:creator>
  <cp:lastModifiedBy>Birgitte Hannibal</cp:lastModifiedBy>
  <cp:revision>146</cp:revision>
  <cp:lastPrinted>2018-11-07T10:52:08Z</cp:lastPrinted>
  <dcterms:modified xsi:type="dcterms:W3CDTF">2026-09-14T11:36:08Z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0x010100B9094B14003E8746877919DE07AB410D</vt:lpwstr>
  </property>
</Properties>
</file>