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1"/>
  </p:notesMasterIdLst>
  <p:handoutMasterIdLst>
    <p:handoutMasterId r:id="rId32"/>
  </p:handoutMasterIdLst>
  <p:sldIdLst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86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2" r:id="rId29"/>
    <p:sldId id="283" r:id="rId30"/>
  </p:sldIdLst>
  <p:sldSz cx="12190413" cy="6858000"/>
  <p:notesSz cx="6858000" cy="9144000"/>
  <p:custDataLst>
    <p:tags r:id="rId3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94" d="100"/>
          <a:sy n="94" d="100"/>
        </p:scale>
        <p:origin x="624" y="3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45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018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C7F8C-A83F-F38A-3633-EE735A199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6C455C9-8B1F-8044-E051-DF85EC1B8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325E665-EF46-C556-4872-15495C65B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31F30E4-BDB7-E80B-9719-BEDFF1D9B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772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ham@dt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ab.dk/our-partn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joh@dtu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en/recruiter_account/sign_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>
                <a:latin typeface="Arial" panose="020B0604020202020204" pitchFamily="34" charset="0"/>
              </a:rPr>
              <a:t>Søren 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>
                <a:latin typeface="Arial" panose="020B0604020202020204" pitchFamily="34" charset="0"/>
              </a:rPr>
              <a:t>Diplom</a:t>
            </a:r>
            <a:r>
              <a:rPr lang="en-GB" altLang="da-DK" sz="5400" b="1" dirty="0">
                <a:latin typeface="Arial" panose="020B0604020202020204" pitchFamily="34" charset="0"/>
              </a:rPr>
              <a:t> K </a:t>
            </a: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91147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 dirty="0">
                <a:latin typeface="Arial" panose="020B0604020202020204" pitchFamily="34" charset="0"/>
              </a:rPr>
              <a:t>Transport, logi og mad</a:t>
            </a: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Til udlandspraktik kan der søges Erasmus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(kontakt International studievejledning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2678" y="419805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7428" y="1246030"/>
            <a:ext cx="102546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>
                <a:latin typeface="Arial" panose="020B0604020202020204" pitchFamily="34" charset="0"/>
              </a:rPr>
              <a:t>Blanketter på engelsk som beskriver praktikken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>
                <a:latin typeface="Arial" panose="020B0604020202020204" pitchFamily="34" charset="0"/>
              </a:rPr>
              <a:t>DTUs</a:t>
            </a:r>
            <a:r>
              <a:rPr lang="da-DK" altLang="da-DK" sz="2400" b="1" dirty="0">
                <a:latin typeface="Arial" panose="020B0604020202020204" pitchFamily="34" charset="0"/>
              </a:rPr>
              <a:t> sider om praktik i udlandet: studyabroad.dtu.dk/praktik</a:t>
            </a: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Kontakt: Laura Hammersmidt (</a:t>
            </a:r>
            <a:r>
              <a:rPr lang="da-DK" altLang="da-DK" sz="2400" b="1" dirty="0">
                <a:latin typeface="Arial" panose="020B0604020202020204" pitchFamily="34" charset="0"/>
                <a:hlinkClick r:id="rId3"/>
              </a:rPr>
              <a:t>laham@dtu.dk</a:t>
            </a:r>
            <a:r>
              <a:rPr lang="da-DK" altLang="da-DK" sz="24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DTU har Erasmus-programmer med EU støtte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4292051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4292051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38" y="472922"/>
            <a:ext cx="10873208" cy="972716"/>
          </a:xfrm>
        </p:spPr>
        <p:txBody>
          <a:bodyPr/>
          <a:lstStyle/>
          <a:p>
            <a:r>
              <a:rPr lang="da-DK" dirty="0"/>
              <a:t>Etablering af Residential College for universitetsstuderende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1988840"/>
            <a:ext cx="6631711" cy="3738824"/>
          </a:xfrm>
        </p:spPr>
        <p:txBody>
          <a:bodyPr/>
          <a:lstStyle/>
          <a:p>
            <a:pPr marL="285750" lvl="1" indent="-285750" defTabSz="1167524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kern="1200" dirty="0"/>
              <a:t>Der etableres et kollegie i tilknytning til </a:t>
            </a:r>
            <a:r>
              <a:rPr lang="da-DK" dirty="0"/>
              <a:t>et udvalgt geografisk område, hvor der er mangel på højtuddannet arbejdskraft til lokalområdets virksomheder</a:t>
            </a:r>
            <a:endParaRPr lang="da-DK" kern="1200" dirty="0"/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De studerende tilbydes fri bolig på kollegiet</a:t>
            </a:r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DTU har nu et i SKIVE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204864"/>
            <a:ext cx="4634679" cy="3090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724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University</a:t>
            </a: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college Skive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847146"/>
            <a:ext cx="10297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Virksomheder: </a:t>
            </a:r>
            <a:r>
              <a:rPr lang="da-DK" altLang="da-DK" sz="2000" dirty="0">
                <a:latin typeface="Arial" panose="020B0604020202020204" pitchFamily="34" charset="0"/>
                <a:hlinkClick r:id="rId3"/>
              </a:rPr>
              <a:t>https://www.greenlab.dk/our-partners/</a:t>
            </a: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Derudover: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Thise Mejeri, Hancock Bryggeri,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 A/S, </a:t>
            </a:r>
            <a:r>
              <a:rPr lang="da-DK" altLang="da-DK" sz="2000" dirty="0" err="1">
                <a:latin typeface="Arial" panose="020B0604020202020204" pitchFamily="34" charset="0"/>
              </a:rPr>
              <a:t>Quantafuel</a:t>
            </a:r>
            <a:r>
              <a:rPr lang="da-DK" altLang="da-DK" sz="2000" dirty="0">
                <a:latin typeface="Arial" panose="020B0604020202020204" pitchFamily="34" charset="0"/>
              </a:rPr>
              <a:t>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Skive, Biogas, Danish Marine Protein, </a:t>
            </a:r>
            <a:r>
              <a:rPr lang="da-DK" altLang="da-DK" sz="2000" dirty="0" err="1">
                <a:latin typeface="Arial" panose="020B0604020202020204" pitchFamily="34" charset="0"/>
              </a:rPr>
              <a:t>BiomassProtein</a:t>
            </a: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3865116"/>
            <a:ext cx="84013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000" dirty="0">
                <a:latin typeface="+mn-lt"/>
              </a:rPr>
              <a:t>DTU </a:t>
            </a:r>
            <a:r>
              <a:rPr lang="en-GB" sz="2000" dirty="0" err="1">
                <a:latin typeface="+mn-lt"/>
              </a:rPr>
              <a:t>kontakt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indtil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videre</a:t>
            </a:r>
            <a:r>
              <a:rPr lang="en-GB" sz="2000" dirty="0">
                <a:latin typeface="+mn-lt"/>
              </a:rPr>
              <a:t>: </a:t>
            </a:r>
            <a:r>
              <a:rPr lang="en-US" sz="2000" b="1" dirty="0"/>
              <a:t>Christina Boje Johannsen, </a:t>
            </a:r>
            <a:r>
              <a:rPr lang="en-US" sz="2000" dirty="0">
                <a:hlinkClick r:id="rId4"/>
              </a:rPr>
              <a:t>cjoh@dtu.dk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01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0ACF0-0B3C-9E29-13F7-72CBB81B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F0E94C29-7C45-D610-B1CB-91D8F39F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710" y="620688"/>
            <a:ext cx="6760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DTU under praktikken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CE60E122-D86B-8E09-C2D4-A9843145E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4" y="1844824"/>
            <a:ext cx="107291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  <a:r>
              <a:rPr lang="da-DK" altLang="da-DK" sz="2200" dirty="0" err="1">
                <a:latin typeface="Arial" panose="020B0604020202020204" pitchFamily="34" charset="0"/>
              </a:rPr>
              <a:t>DTUs</a:t>
            </a:r>
            <a:r>
              <a:rPr lang="da-DK" altLang="da-DK" sz="2200" dirty="0">
                <a:latin typeface="Arial" panose="020B0604020202020204" pitchFamily="34" charset="0"/>
              </a:rPr>
              <a:t> laboratorier kan </a:t>
            </a:r>
            <a:r>
              <a:rPr lang="da-DK" altLang="da-DK" sz="2200" u="sng" dirty="0">
                <a:latin typeface="Arial" panose="020B0604020202020204" pitchFamily="34" charset="0"/>
              </a:rPr>
              <a:t>ikke</a:t>
            </a:r>
            <a:r>
              <a:rPr lang="da-DK" altLang="da-DK" sz="2200" dirty="0">
                <a:latin typeface="Arial" panose="020B0604020202020204" pitchFamily="34" charset="0"/>
              </a:rPr>
              <a:t> benyttes, alt arbejde skal foregå i virksomheden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2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mere 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evt. også 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Fagforeningen, IDA, 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2026 er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16 650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 (</a:t>
            </a:r>
            <a:r>
              <a:rPr lang="en-GB" altLang="da-DK" sz="2200" b="1" dirty="0" err="1">
                <a:latin typeface="Arial" panose="020B0604020202020204" pitchFamily="34" charset="0"/>
              </a:rPr>
              <a:t>står</a:t>
            </a:r>
            <a:r>
              <a:rPr lang="en-GB" altLang="da-DK" sz="2200" b="1" dirty="0">
                <a:latin typeface="Arial" panose="020B0604020202020204" pitchFamily="34" charset="0"/>
              </a:rPr>
              <a:t> i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praktikkontrakten</a:t>
            </a:r>
            <a:r>
              <a:rPr lang="en-GB" altLang="da-DK" sz="2200" b="1" dirty="0">
                <a:latin typeface="Arial" panose="020B0604020202020204" pitchFamily="34" charset="0"/>
              </a:rPr>
              <a:t> under </a:t>
            </a:r>
            <a:r>
              <a:rPr lang="en-GB" altLang="da-DK" sz="2200" b="1" dirty="0" err="1">
                <a:latin typeface="Arial" panose="020B0604020202020204" pitchFamily="34" charset="0"/>
              </a:rPr>
              <a:t>lønfeltet</a:t>
            </a:r>
            <a:r>
              <a:rPr lang="en-GB" altLang="da-DK" sz="2200" b="1" dirty="0"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su-praktikaftale@adm.dtu.dk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98662" y="2060848"/>
            <a:ext cx="6447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Se slides fra SU kontoret på praktikhjemmesiden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98662" y="4725144"/>
            <a:ext cx="9001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DTU vejleder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Susanne </a:t>
            </a:r>
            <a:r>
              <a:rPr lang="da-DK" altLang="da-DK" sz="2200" dirty="0" err="1">
                <a:latin typeface="Arial" panose="020B0604020202020204" pitchFamily="34" charset="0"/>
              </a:rPr>
              <a:t>Mosin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>
                <a:latin typeface="Arial" panose="020B0604020202020204" pitchFamily="34" charset="0"/>
              </a:rPr>
              <a:t>Møde</a:t>
            </a:r>
            <a:r>
              <a:rPr lang="en-GB" altLang="da-DK" sz="4400" b="1" dirty="0">
                <a:latin typeface="Arial" panose="020B0604020202020204" pitchFamily="34" charset="0"/>
              </a:rPr>
              <a:t> 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E2026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F2027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(detaljer om rapportformat kan findes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 under blanketter!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>
                <a:latin typeface="Arial" charset="0"/>
              </a:rPr>
              <a:t>praktikant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virksomhedsvejleder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Erklæring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fra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</a:t>
            </a:r>
            <a:r>
              <a:rPr lang="en-GB" altLang="da-DK" sz="2200" dirty="0">
                <a:latin typeface="Arial" charset="0"/>
              </a:rPr>
              <a:t> om </a:t>
            </a:r>
            <a:r>
              <a:rPr lang="en-GB" altLang="da-DK" sz="2200" dirty="0" err="1">
                <a:latin typeface="Arial" charset="0"/>
              </a:rPr>
              <a:t>gennemført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>
                <a:latin typeface="Arial" charset="0"/>
              </a:rPr>
              <a:t>(PRAKTIKKANTENS OPGAVE AT FÅ DEM UDFYLDT OG SENDT TIL ANNE JUUL!)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rapportskrivning</a:t>
            </a:r>
            <a:r>
              <a:rPr lang="en-GB" altLang="da-DK" sz="2200" dirty="0">
                <a:latin typeface="Arial" charset="0"/>
              </a:rPr>
              <a:t>, merit mv.</a:t>
            </a: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100495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KONTRAKT FOR INGENIØRPRAKTIK 	(før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Erklæring fra praktikvært efter gennemførelse af praktikken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praktikhjemmesiden (se link første slide)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103428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880241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50790" y="548680"/>
            <a:ext cx="62830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(E2026)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09499"/>
              </p:ext>
            </p:extLst>
          </p:nvPr>
        </p:nvGraphicFramePr>
        <p:xfrm>
          <a:off x="1342678" y="1916832"/>
          <a:ext cx="9793089" cy="4024897"/>
        </p:xfrm>
        <a:graphic>
          <a:graphicData uri="http://schemas.openxmlformats.org/drawingml/2006/table">
            <a:tbl>
              <a:tblPr/>
              <a:tblGrid>
                <a:gridCol w="1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3334103200"/>
                    </a:ext>
                  </a:extLst>
                </a:gridCol>
              </a:tblGrid>
              <a:tr h="1113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Sidste praktikdag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Rapportaflevering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evt.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31. august 2026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21. Januar 2027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februar 2027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(Download og vis 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58702" y="54868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670" y="1628800"/>
            <a:ext cx="10162077" cy="4575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Der kan søges frit i virksomheder, hvor der er kemiingeniører ansat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Send din ansøgning så snart du er klar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Kig evt. i praktikantlisterne fra tidligere år på praktikhjemmesiden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Brug DTU </a:t>
            </a:r>
            <a:r>
              <a:rPr lang="da-DK" sz="2400" b="1" dirty="0" err="1">
                <a:latin typeface="+mn-lt"/>
              </a:rPr>
              <a:t>Career</a:t>
            </a:r>
            <a:r>
              <a:rPr lang="da-DK" sz="2400" b="1" dirty="0">
                <a:latin typeface="+mn-lt"/>
              </a:rPr>
              <a:t> Hub </a:t>
            </a:r>
          </a:p>
          <a:p>
            <a:pPr>
              <a:spcBef>
                <a:spcPts val="432"/>
              </a:spcBef>
            </a:pPr>
            <a:r>
              <a:rPr lang="da-DK" sz="2400" b="1" dirty="0">
                <a:latin typeface="+mn-lt"/>
              </a:rPr>
              <a:t>(</a:t>
            </a:r>
            <a:r>
              <a:rPr lang="da-DK" sz="2400" b="1" dirty="0">
                <a:latin typeface="+mn-lt"/>
                <a:hlinkClick r:id="rId3"/>
              </a:rPr>
              <a:t>https://dtu.jobteaser.com/en/recruiter_account/sign_in</a:t>
            </a:r>
            <a:r>
              <a:rPr lang="da-DK" sz="2400" b="1" dirty="0">
                <a:latin typeface="+mn-lt"/>
              </a:rPr>
              <a:t>)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GÅ I GANG MED DET SAMME!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24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0" y="1368130"/>
            <a:ext cx="9865979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 </a:t>
            </a:r>
          </a:p>
          <a:p>
            <a:pPr marL="216000" lvl="1" indent="0">
              <a:lnSpc>
                <a:spcPct val="80000"/>
              </a:lnSpc>
              <a:buNone/>
            </a:pPr>
            <a:r>
              <a:rPr lang="da-DK" altLang="da-DK" sz="2400" dirty="0">
                <a:latin typeface="Arial" panose="020B0604020202020204" pitchFamily="34" charset="0"/>
              </a:rPr>
              <a:t>(udgives af Ingeniøren og De Studerendes erhvervskontakt)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6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D27AE696-61B6-4B19-9CED-6F2A3F244FE3}">
  <ds:schemaRefs/>
</ds:datastoreItem>
</file>

<file path=customXml/itemProps2.xml><?xml version="1.0" encoding="utf-8"?>
<ds:datastoreItem xmlns:ds="http://schemas.openxmlformats.org/officeDocument/2006/customXml" ds:itemID="{1680B9DC-2D51-4402-BB2C-B8DE0C5AC522}">
  <ds:schemaRefs/>
</ds:datastoreItem>
</file>

<file path=customXml/itemProps3.xml><?xml version="1.0" encoding="utf-8"?>
<ds:datastoreItem xmlns:ds="http://schemas.openxmlformats.org/officeDocument/2006/customXml" ds:itemID="{6B8AD017-B053-4E30-93B9-B28A44CEC3A4}">
  <ds:schemaRefs/>
</ds:datastoreItem>
</file>

<file path=customXml/itemProps4.xml><?xml version="1.0" encoding="utf-8"?>
<ds:datastoreItem xmlns:ds="http://schemas.openxmlformats.org/officeDocument/2006/customXml" ds:itemID="{9587AFF5-BFB0-40A3-85CA-ADEED7540807}">
  <ds:schemaRefs/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1226</TotalTime>
  <Words>1229</Words>
  <Application>Microsoft Office PowerPoint</Application>
  <PresentationFormat>Custom</PresentationFormat>
  <Paragraphs>210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Blank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Etablering af Residential College for universitetsstuderende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145</cp:revision>
  <dcterms:created xsi:type="dcterms:W3CDTF">2017-07-31T08:31:56Z</dcterms:created>
  <dcterms:modified xsi:type="dcterms:W3CDTF">2026-01-15T08:09:38Z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